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8" r:id="rId2"/>
  </p:sldMasterIdLst>
  <p:notesMasterIdLst>
    <p:notesMasterId r:id="rId20"/>
  </p:notesMasterIdLst>
  <p:sldIdLst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8" r:id="rId13"/>
    <p:sldId id="286" r:id="rId14"/>
    <p:sldId id="289" r:id="rId15"/>
    <p:sldId id="287" r:id="rId16"/>
    <p:sldId id="290" r:id="rId17"/>
    <p:sldId id="291" r:id="rId18"/>
    <p:sldId id="268" r:id="rId1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AF9"/>
    <a:srgbClr val="012657"/>
    <a:srgbClr val="FCAEFA"/>
    <a:srgbClr val="0247A2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12" autoAdjust="0"/>
    <p:restoredTop sz="87059" autoAdjust="0"/>
  </p:normalViewPr>
  <p:slideViewPr>
    <p:cSldViewPr>
      <p:cViewPr>
        <p:scale>
          <a:sx n="100" d="100"/>
          <a:sy n="100" d="100"/>
        </p:scale>
        <p:origin x="72" y="7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36-41F7-BD55-54F4EB32021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2-5E36-41F7-BD55-54F4EB320216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E36-41F7-BD55-54F4EB3202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631616"/>
        <c:axId val="114553344"/>
      </c:barChart>
      <c:catAx>
        <c:axId val="8363161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114553344"/>
        <c:crosses val="autoZero"/>
        <c:auto val="1"/>
        <c:lblAlgn val="ctr"/>
        <c:lblOffset val="100"/>
        <c:noMultiLvlLbl val="0"/>
      </c:catAx>
      <c:valAx>
        <c:axId val="114553344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8363161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306B-4772-8068-37AF95F3C034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306B-4772-8068-37AF95F3C034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5-306B-4772-8068-37AF95F3C034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7-306B-4772-8068-37AF95F3C034}"/>
              </c:ext>
            </c:extLst>
          </c:dPt>
          <c:dPt>
            <c:idx val="4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9-306B-4772-8068-37AF95F3C034}"/>
              </c:ext>
            </c:extLst>
          </c:dPt>
          <c:dPt>
            <c:idx val="5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B-306B-4772-8068-37AF95F3C034}"/>
              </c:ext>
            </c:extLst>
          </c:dPt>
          <c:dPt>
            <c:idx val="6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D-306B-4772-8068-37AF95F3C034}"/>
              </c:ext>
            </c:extLst>
          </c:dPt>
          <c:dPt>
            <c:idx val="7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F-306B-4772-8068-37AF95F3C034}"/>
              </c:ext>
            </c:extLst>
          </c:dPt>
          <c:cat>
            <c:numRef>
              <c:f>Sheet1!$A$2:$A$9</c:f>
              <c:numCache>
                <c:formatCode>General</c:formatCode>
                <c:ptCount val="8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2022</c:v>
                </c:pt>
                <c:pt idx="7">
                  <c:v>2023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2</c:v>
                </c:pt>
                <c:pt idx="1">
                  <c:v>3</c:v>
                </c:pt>
                <c:pt idx="2">
                  <c:v>2</c:v>
                </c:pt>
                <c:pt idx="3">
                  <c:v>0.5</c:v>
                </c:pt>
                <c:pt idx="4">
                  <c:v>2</c:v>
                </c:pt>
                <c:pt idx="5">
                  <c:v>1</c:v>
                </c:pt>
                <c:pt idx="6">
                  <c:v>1.5</c:v>
                </c:pt>
                <c:pt idx="7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306B-4772-8068-37AF95F3C0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1404800"/>
        <c:axId val="737521600"/>
      </c:barChart>
      <c:catAx>
        <c:axId val="1314048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solidFill>
                  <a:schemeClr val="accent5"/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737521600"/>
        <c:crosses val="autoZero"/>
        <c:auto val="1"/>
        <c:lblAlgn val="ctr"/>
        <c:lblOffset val="100"/>
        <c:noMultiLvlLbl val="0"/>
      </c:catAx>
      <c:valAx>
        <c:axId val="73752160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3140480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13-42A3-9865-3F1A099BE99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D13-42A3-9865-3F1A099BE9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684864"/>
        <c:axId val="114555648"/>
      </c:barChart>
      <c:catAx>
        <c:axId val="83684864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114555648"/>
        <c:crosses val="autoZero"/>
        <c:auto val="1"/>
        <c:lblAlgn val="ctr"/>
        <c:lblOffset val="100"/>
        <c:noMultiLvlLbl val="0"/>
      </c:catAx>
      <c:valAx>
        <c:axId val="114555648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836848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2B-4EA2-9997-0D719E2B9D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2B-4EA2-9997-0D719E2B9D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1167616"/>
        <c:axId val="114838336"/>
      </c:barChart>
      <c:catAx>
        <c:axId val="10116761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114838336"/>
        <c:crosses val="autoZero"/>
        <c:auto val="1"/>
        <c:lblAlgn val="ctr"/>
        <c:lblOffset val="100"/>
        <c:noMultiLvlLbl val="0"/>
      </c:catAx>
      <c:valAx>
        <c:axId val="114838336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10116761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0A-4EF4-8AEF-7F5FA29ED8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30A-4EF4-8AEF-7F5FA29ED8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959296"/>
        <c:axId val="156377088"/>
      </c:barChart>
      <c:catAx>
        <c:axId val="8395929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156377088"/>
        <c:crosses val="autoZero"/>
        <c:auto val="1"/>
        <c:lblAlgn val="ctr"/>
        <c:lblOffset val="100"/>
        <c:noMultiLvlLbl val="0"/>
      </c:catAx>
      <c:valAx>
        <c:axId val="156377088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8395929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6039208754051712E-2"/>
          <c:y val="3.3161141418582729E-2"/>
          <c:w val="0.9048301638548093"/>
          <c:h val="0.8669570102605659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circle"/>
            <c:size val="10"/>
            <c:spPr>
              <a:solidFill>
                <a:schemeClr val="accent2"/>
              </a:solidFill>
              <a:ln>
                <a:noFill/>
              </a:ln>
            </c:spPr>
          </c:marker>
          <c:cat>
            <c:numRef>
              <c:f>Sheet1!$A$2:$A$7</c:f>
              <c:numCache>
                <c:formatCode>General</c:formatCode>
                <c:ptCount val="6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68-423B-AC90-08E92B355E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4133504"/>
        <c:axId val="195077824"/>
      </c:lineChart>
      <c:catAx>
        <c:axId val="114133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95077824"/>
        <c:crosses val="autoZero"/>
        <c:auto val="1"/>
        <c:lblAlgn val="ctr"/>
        <c:lblOffset val="100"/>
        <c:noMultiLvlLbl val="0"/>
      </c:catAx>
      <c:valAx>
        <c:axId val="1950778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1413350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circle"/>
            <c:size val="10"/>
            <c:spPr>
              <a:solidFill>
                <a:srgbClr val="0563B8"/>
              </a:solidFill>
              <a:ln>
                <a:noFill/>
              </a:ln>
            </c:spPr>
          </c:marker>
          <c:cat>
            <c:numRef>
              <c:f>Sheet1!$A$2:$A$7</c:f>
              <c:numCache>
                <c:formatCode>General</c:formatCode>
                <c:ptCount val="6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2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52B-4F78-A462-D8F7C87AA6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4204672"/>
        <c:axId val="195081856"/>
      </c:lineChart>
      <c:catAx>
        <c:axId val="114204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95081856"/>
        <c:crosses val="autoZero"/>
        <c:auto val="1"/>
        <c:lblAlgn val="ctr"/>
        <c:lblOffset val="100"/>
        <c:noMultiLvlLbl val="0"/>
      </c:catAx>
      <c:valAx>
        <c:axId val="1950818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14204672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16B1-4F68-863A-86539DD97954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16B1-4F68-863A-86539DD9795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6B1-4F68-863A-86539DD979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B138-42D2-901C-37461224661F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B138-42D2-901C-37461224661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138-42D2-901C-3746122466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89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E854-4884-BA8E-C03958E6567F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E854-4884-BA8E-C03958E6567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854-4884-BA8E-C03958E656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14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10.svg>
</file>

<file path=ppt/media/image11.jpeg>
</file>

<file path=ppt/media/image12.png>
</file>

<file path=ppt/media/image13.jpg>
</file>

<file path=ppt/media/image14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model.com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https://unsplash.com/photos/F3Y8BfZn4jo</a:t>
            </a:r>
          </a:p>
          <a:p>
            <a:r>
              <a:rPr lang="en-IN" dirty="0"/>
              <a:t>https://unsplash.com/photos/a0EQFTH4ZfA</a:t>
            </a:r>
          </a:p>
          <a:p>
            <a:r>
              <a:rPr lang="en-IN" dirty="0"/>
              <a:t>https://unsplash.com/photos/mEZ3PoFGs_k</a:t>
            </a:r>
          </a:p>
          <a:p>
            <a:r>
              <a:rPr lang="en-IN" dirty="0"/>
              <a:t>https://unsplash.com/photos/DItYlc26zVI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41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dirty="0"/>
              <a:t>https://unsplash.com/photos/F3Y8BfZn4jo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796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https://unsplash.com/photos/29pFbI_D1Sc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190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can safely remove this slide. This slide</a:t>
            </a:r>
            <a:r>
              <a:rPr lang="en-US" baseline="0" dirty="0"/>
              <a:t> design was provided by SlideModel.com – You can download more templates, shapes and elements for PowerPoint from </a:t>
            </a:r>
            <a:r>
              <a:rPr lang="en-US" dirty="0">
                <a:hlinkClick r:id="rId3"/>
              </a:rPr>
              <a:t>http://slidemodel.com/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2D21D1-52E2-420B-B491-CFF6D7BB79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210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You can safely remove this slide. This slide</a:t>
            </a:r>
            <a:r>
              <a:rPr lang="en-US" baseline="0"/>
              <a:t> design was provided by SlideModel.com – You can download more templates, shapes and elements for PowerPoint from http://slidemodel.com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46254F-9338-4BA9-B7AC-A66622A3D013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74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199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4E4D2BF8-7594-E405-E2B8-6430ED91F2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08" y="0"/>
            <a:ext cx="1211660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91552" y="1988840"/>
            <a:ext cx="7399660" cy="2416051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 algn="ctr">
              <a:defRPr lang="en-US" sz="6600" b="1" kern="1200" smtClean="0">
                <a:solidFill>
                  <a:schemeClr val="tx2"/>
                </a:solidFill>
                <a:latin typeface="Arial Black" panose="020B0A04020102020204" pitchFamily="34" charset="0"/>
                <a:ea typeface="Segoe UI Black" panose="020B0A02040204020203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07517" y="4476898"/>
            <a:ext cx="7373792" cy="7644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03" name="Footer Placeholder 4">
            <a:extLst>
              <a:ext uri="{FF2B5EF4-FFF2-40B4-BE49-F238E27FC236}">
                <a16:creationId xmlns:a16="http://schemas.microsoft.com/office/drawing/2014/main" id="{7E0D2886-2AF3-10B5-132B-411726A7DC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5" y="6160219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4" name="Slide Number Placeholder 5">
            <a:extLst>
              <a:ext uri="{FF2B5EF4-FFF2-40B4-BE49-F238E27FC236}">
                <a16:creationId xmlns:a16="http://schemas.microsoft.com/office/drawing/2014/main" id="{ED28B687-101F-CC22-F089-AC133C7D4B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325" y="6160219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3"/>
            <a:ext cx="5930678" cy="71108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70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7" rIns="91412" bIns="45707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3" y="3887117"/>
            <a:ext cx="10360501" cy="610820"/>
          </a:xfrm>
        </p:spPr>
        <p:txBody>
          <a:bodyPr/>
          <a:lstStyle>
            <a:lvl1pPr algn="ctr">
              <a:defRPr lang="en-US" sz="3999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399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2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8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1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4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49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2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4114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3" y="2130428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9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5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58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1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4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633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9975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3"/>
            <a:ext cx="10360501" cy="1362075"/>
          </a:xfrm>
        </p:spPr>
        <p:txBody>
          <a:bodyPr anchor="t"/>
          <a:lstStyle>
            <a:lvl1pPr algn="l">
              <a:defRPr sz="5298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99">
                <a:solidFill>
                  <a:schemeClr val="tx1">
                    <a:tint val="75000"/>
                  </a:schemeClr>
                </a:solidFill>
              </a:defRPr>
            </a:lvl1pPr>
            <a:lvl2pPr marL="60931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621" indent="0">
              <a:buNone/>
              <a:defRPr sz="2099">
                <a:solidFill>
                  <a:schemeClr val="tx1">
                    <a:tint val="75000"/>
                  </a:schemeClr>
                </a:solidFill>
              </a:defRPr>
            </a:lvl3pPr>
            <a:lvl4pPr marL="1827931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4pPr>
            <a:lvl5pPr marL="2437242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5pPr>
            <a:lvl6pPr marL="3046553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6pPr>
            <a:lvl7pPr marL="3655863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7pPr>
            <a:lvl8pPr marL="4265173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8pPr>
            <a:lvl9pPr marL="4874484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641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3"/>
            <a:ext cx="5383398" cy="4525963"/>
          </a:xfrm>
        </p:spPr>
        <p:txBody>
          <a:bodyPr/>
          <a:lstStyle>
            <a:lvl1pPr>
              <a:defRPr sz="3699"/>
            </a:lvl1pPr>
            <a:lvl2pPr>
              <a:defRPr sz="3199"/>
            </a:lvl2pPr>
            <a:lvl3pPr>
              <a:defRPr sz="2699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3"/>
            <a:ext cx="5383398" cy="4525963"/>
          </a:xfrm>
        </p:spPr>
        <p:txBody>
          <a:bodyPr/>
          <a:lstStyle>
            <a:lvl1pPr>
              <a:defRPr sz="3699"/>
            </a:lvl1pPr>
            <a:lvl2pPr>
              <a:defRPr sz="3199"/>
            </a:lvl2pPr>
            <a:lvl3pPr>
              <a:defRPr sz="2699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004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2" y="1535115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310" indent="0">
              <a:buNone/>
              <a:defRPr sz="2699" b="1"/>
            </a:lvl2pPr>
            <a:lvl3pPr marL="1218621" indent="0">
              <a:buNone/>
              <a:defRPr sz="2399" b="1"/>
            </a:lvl3pPr>
            <a:lvl4pPr marL="1827931" indent="0">
              <a:buNone/>
              <a:defRPr sz="2099" b="1"/>
            </a:lvl4pPr>
            <a:lvl5pPr marL="2437242" indent="0">
              <a:buNone/>
              <a:defRPr sz="2099" b="1"/>
            </a:lvl5pPr>
            <a:lvl6pPr marL="3046553" indent="0">
              <a:buNone/>
              <a:defRPr sz="2099" b="1"/>
            </a:lvl6pPr>
            <a:lvl7pPr marL="3655863" indent="0">
              <a:buNone/>
              <a:defRPr sz="2099" b="1"/>
            </a:lvl7pPr>
            <a:lvl8pPr marL="4265173" indent="0">
              <a:buNone/>
              <a:defRPr sz="2099" b="1"/>
            </a:lvl8pPr>
            <a:lvl9pPr marL="4874484" indent="0">
              <a:buNone/>
              <a:defRPr sz="20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2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99"/>
            </a:lvl2pPr>
            <a:lvl3pPr>
              <a:defRPr sz="2399"/>
            </a:lvl3pPr>
            <a:lvl4pPr>
              <a:defRPr sz="2099"/>
            </a:lvl4pPr>
            <a:lvl5pPr>
              <a:defRPr sz="2099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5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310" indent="0">
              <a:buNone/>
              <a:defRPr sz="2699" b="1"/>
            </a:lvl2pPr>
            <a:lvl3pPr marL="1218621" indent="0">
              <a:buNone/>
              <a:defRPr sz="2399" b="1"/>
            </a:lvl3pPr>
            <a:lvl4pPr marL="1827931" indent="0">
              <a:buNone/>
              <a:defRPr sz="2099" b="1"/>
            </a:lvl4pPr>
            <a:lvl5pPr marL="2437242" indent="0">
              <a:buNone/>
              <a:defRPr sz="2099" b="1"/>
            </a:lvl5pPr>
            <a:lvl6pPr marL="3046553" indent="0">
              <a:buNone/>
              <a:defRPr sz="2099" b="1"/>
            </a:lvl6pPr>
            <a:lvl7pPr marL="3655863" indent="0">
              <a:buNone/>
              <a:defRPr sz="2099" b="1"/>
            </a:lvl7pPr>
            <a:lvl8pPr marL="4265173" indent="0">
              <a:buNone/>
              <a:defRPr sz="2099" b="1"/>
            </a:lvl8pPr>
            <a:lvl9pPr marL="4874484" indent="0">
              <a:buNone/>
              <a:defRPr sz="20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99"/>
            </a:lvl2pPr>
            <a:lvl3pPr>
              <a:defRPr sz="2399"/>
            </a:lvl3pPr>
            <a:lvl4pPr>
              <a:defRPr sz="2099"/>
            </a:lvl4pPr>
            <a:lvl5pPr>
              <a:defRPr sz="2099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834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5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6829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819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51"/>
            <a:ext cx="4010039" cy="1162051"/>
          </a:xfrm>
        </p:spPr>
        <p:txBody>
          <a:bodyPr anchor="b"/>
          <a:lstStyle>
            <a:lvl1pPr algn="l">
              <a:defRPr sz="269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4"/>
            <a:ext cx="6813892" cy="5853113"/>
          </a:xfrm>
        </p:spPr>
        <p:txBody>
          <a:bodyPr/>
          <a:lstStyle>
            <a:lvl1pPr>
              <a:defRPr sz="4299"/>
            </a:lvl1pPr>
            <a:lvl2pPr>
              <a:defRPr sz="3699"/>
            </a:lvl2pPr>
            <a:lvl3pPr>
              <a:defRPr sz="3199"/>
            </a:lvl3pPr>
            <a:lvl4pPr>
              <a:defRPr sz="2699"/>
            </a:lvl4pPr>
            <a:lvl5pPr>
              <a:defRPr sz="2699"/>
            </a:lvl5pPr>
            <a:lvl6pPr>
              <a:defRPr sz="2699"/>
            </a:lvl6pPr>
            <a:lvl7pPr>
              <a:defRPr sz="2699"/>
            </a:lvl7pPr>
            <a:lvl8pPr>
              <a:defRPr sz="2699"/>
            </a:lvl8pPr>
            <a:lvl9pPr>
              <a:defRPr sz="26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3"/>
            <a:ext cx="4010039" cy="4691063"/>
          </a:xfrm>
        </p:spPr>
        <p:txBody>
          <a:bodyPr/>
          <a:lstStyle>
            <a:lvl1pPr marL="0" indent="0">
              <a:buNone/>
              <a:defRPr sz="1899"/>
            </a:lvl1pPr>
            <a:lvl2pPr marL="609310" indent="0">
              <a:buNone/>
              <a:defRPr sz="1600"/>
            </a:lvl2pPr>
            <a:lvl3pPr marL="1218621" indent="0">
              <a:buNone/>
              <a:defRPr sz="1300"/>
            </a:lvl3pPr>
            <a:lvl4pPr marL="1827931" indent="0">
              <a:buNone/>
              <a:defRPr sz="1200"/>
            </a:lvl4pPr>
            <a:lvl5pPr marL="2437242" indent="0">
              <a:buNone/>
              <a:defRPr sz="1200"/>
            </a:lvl5pPr>
            <a:lvl6pPr marL="3046553" indent="0">
              <a:buNone/>
              <a:defRPr sz="1200"/>
            </a:lvl6pPr>
            <a:lvl7pPr marL="3655863" indent="0">
              <a:buNone/>
              <a:defRPr sz="1200"/>
            </a:lvl7pPr>
            <a:lvl8pPr marL="4265173" indent="0">
              <a:buNone/>
              <a:defRPr sz="1200"/>
            </a:lvl8pPr>
            <a:lvl9pPr marL="4874484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89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text, hydrozoan&#10;&#10;Description automatically generated">
            <a:extLst>
              <a:ext uri="{FF2B5EF4-FFF2-40B4-BE49-F238E27FC236}">
                <a16:creationId xmlns:a16="http://schemas.microsoft.com/office/drawing/2014/main" id="{A0BB57BA-E1AF-BADD-C9AE-F4DC301A09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4354"/>
            <a:ext cx="12188825" cy="1913646"/>
          </a:xfrm>
          <a:prstGeom prst="rect">
            <a:avLst/>
          </a:prstGeom>
        </p:spPr>
      </p:pic>
      <p:sp>
        <p:nvSpPr>
          <p:cNvPr id="675" name="Picture Placeholder 674">
            <a:extLst>
              <a:ext uri="{FF2B5EF4-FFF2-40B4-BE49-F238E27FC236}">
                <a16:creationId xmlns:a16="http://schemas.microsoft.com/office/drawing/2014/main" id="{CEA60D86-957E-D026-D743-8BA35C411AB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83288" y="1597606"/>
            <a:ext cx="1868350" cy="1868348"/>
          </a:xfrm>
          <a:custGeom>
            <a:avLst/>
            <a:gdLst>
              <a:gd name="connsiteX0" fmla="*/ 934175 w 1868350"/>
              <a:gd name="connsiteY0" fmla="*/ 0 h 1868348"/>
              <a:gd name="connsiteX1" fmla="*/ 1868350 w 1868350"/>
              <a:gd name="connsiteY1" fmla="*/ 934174 h 1868348"/>
              <a:gd name="connsiteX2" fmla="*/ 934175 w 1868350"/>
              <a:gd name="connsiteY2" fmla="*/ 1868348 h 1868348"/>
              <a:gd name="connsiteX3" fmla="*/ 0 w 1868350"/>
              <a:gd name="connsiteY3" fmla="*/ 934174 h 1868348"/>
              <a:gd name="connsiteX4" fmla="*/ 934175 w 1868350"/>
              <a:gd name="connsiteY4" fmla="*/ 0 h 1868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8350" h="1868348">
                <a:moveTo>
                  <a:pt x="934175" y="0"/>
                </a:moveTo>
                <a:cubicBezTo>
                  <a:pt x="1450106" y="0"/>
                  <a:pt x="1868350" y="418244"/>
                  <a:pt x="1868350" y="934174"/>
                </a:cubicBezTo>
                <a:cubicBezTo>
                  <a:pt x="1868350" y="1450104"/>
                  <a:pt x="1450106" y="1868348"/>
                  <a:pt x="934175" y="1868348"/>
                </a:cubicBezTo>
                <a:cubicBezTo>
                  <a:pt x="418244" y="1868348"/>
                  <a:pt x="0" y="1450104"/>
                  <a:pt x="0" y="934174"/>
                </a:cubicBezTo>
                <a:cubicBezTo>
                  <a:pt x="0" y="418244"/>
                  <a:pt x="418244" y="0"/>
                  <a:pt x="934175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bg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800"/>
            </a:lvl1pPr>
          </a:lstStyle>
          <a:p>
            <a:endParaRPr lang="en-IN" dirty="0"/>
          </a:p>
        </p:txBody>
      </p:sp>
      <p:sp>
        <p:nvSpPr>
          <p:cNvPr id="676" name="Picture Placeholder 675">
            <a:extLst>
              <a:ext uri="{FF2B5EF4-FFF2-40B4-BE49-F238E27FC236}">
                <a16:creationId xmlns:a16="http://schemas.microsoft.com/office/drawing/2014/main" id="{6F5BF9FC-4117-7D32-51FA-CC3A84F460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01253" y="1597606"/>
            <a:ext cx="1868350" cy="1868348"/>
          </a:xfrm>
          <a:custGeom>
            <a:avLst/>
            <a:gdLst>
              <a:gd name="connsiteX0" fmla="*/ 934175 w 1868350"/>
              <a:gd name="connsiteY0" fmla="*/ 0 h 1868348"/>
              <a:gd name="connsiteX1" fmla="*/ 1868350 w 1868350"/>
              <a:gd name="connsiteY1" fmla="*/ 934174 h 1868348"/>
              <a:gd name="connsiteX2" fmla="*/ 934175 w 1868350"/>
              <a:gd name="connsiteY2" fmla="*/ 1868348 h 1868348"/>
              <a:gd name="connsiteX3" fmla="*/ 0 w 1868350"/>
              <a:gd name="connsiteY3" fmla="*/ 934174 h 1868348"/>
              <a:gd name="connsiteX4" fmla="*/ 934175 w 1868350"/>
              <a:gd name="connsiteY4" fmla="*/ 0 h 1868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8350" h="1868348">
                <a:moveTo>
                  <a:pt x="934175" y="0"/>
                </a:moveTo>
                <a:cubicBezTo>
                  <a:pt x="1450106" y="0"/>
                  <a:pt x="1868350" y="418244"/>
                  <a:pt x="1868350" y="934174"/>
                </a:cubicBezTo>
                <a:cubicBezTo>
                  <a:pt x="1868350" y="1450104"/>
                  <a:pt x="1450106" y="1868348"/>
                  <a:pt x="934175" y="1868348"/>
                </a:cubicBezTo>
                <a:cubicBezTo>
                  <a:pt x="418244" y="1868348"/>
                  <a:pt x="0" y="1450104"/>
                  <a:pt x="0" y="934174"/>
                </a:cubicBezTo>
                <a:cubicBezTo>
                  <a:pt x="0" y="418244"/>
                  <a:pt x="418244" y="0"/>
                  <a:pt x="934175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bg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800"/>
            </a:lvl1pPr>
          </a:lstStyle>
          <a:p>
            <a:endParaRPr lang="en-IN"/>
          </a:p>
        </p:txBody>
      </p:sp>
      <p:sp>
        <p:nvSpPr>
          <p:cNvPr id="677" name="Picture Placeholder 676">
            <a:extLst>
              <a:ext uri="{FF2B5EF4-FFF2-40B4-BE49-F238E27FC236}">
                <a16:creationId xmlns:a16="http://schemas.microsoft.com/office/drawing/2014/main" id="{68AA7B37-0A07-425D-0CDC-E7EEDA6ADA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9218" y="1597606"/>
            <a:ext cx="1868350" cy="1868348"/>
          </a:xfrm>
          <a:custGeom>
            <a:avLst/>
            <a:gdLst>
              <a:gd name="connsiteX0" fmla="*/ 934175 w 1868350"/>
              <a:gd name="connsiteY0" fmla="*/ 0 h 1868348"/>
              <a:gd name="connsiteX1" fmla="*/ 1868350 w 1868350"/>
              <a:gd name="connsiteY1" fmla="*/ 934174 h 1868348"/>
              <a:gd name="connsiteX2" fmla="*/ 934175 w 1868350"/>
              <a:gd name="connsiteY2" fmla="*/ 1868348 h 1868348"/>
              <a:gd name="connsiteX3" fmla="*/ 0 w 1868350"/>
              <a:gd name="connsiteY3" fmla="*/ 934174 h 1868348"/>
              <a:gd name="connsiteX4" fmla="*/ 934175 w 1868350"/>
              <a:gd name="connsiteY4" fmla="*/ 0 h 1868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8350" h="1868348">
                <a:moveTo>
                  <a:pt x="934175" y="0"/>
                </a:moveTo>
                <a:cubicBezTo>
                  <a:pt x="1450106" y="0"/>
                  <a:pt x="1868350" y="418244"/>
                  <a:pt x="1868350" y="934174"/>
                </a:cubicBezTo>
                <a:cubicBezTo>
                  <a:pt x="1868350" y="1450104"/>
                  <a:pt x="1450106" y="1868348"/>
                  <a:pt x="934175" y="1868348"/>
                </a:cubicBezTo>
                <a:cubicBezTo>
                  <a:pt x="418244" y="1868348"/>
                  <a:pt x="0" y="1450104"/>
                  <a:pt x="0" y="934174"/>
                </a:cubicBezTo>
                <a:cubicBezTo>
                  <a:pt x="0" y="418244"/>
                  <a:pt x="418244" y="0"/>
                  <a:pt x="934175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bg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800"/>
            </a:lvl1pPr>
          </a:lstStyle>
          <a:p>
            <a:endParaRPr lang="en-IN" dirty="0"/>
          </a:p>
        </p:txBody>
      </p:sp>
      <p:sp>
        <p:nvSpPr>
          <p:cNvPr id="678" name="Picture Placeholder 677">
            <a:extLst>
              <a:ext uri="{FF2B5EF4-FFF2-40B4-BE49-F238E27FC236}">
                <a16:creationId xmlns:a16="http://schemas.microsoft.com/office/drawing/2014/main" id="{86894AC2-1982-EF4F-B991-E8B95B6AA0E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37184" y="1597606"/>
            <a:ext cx="1868350" cy="1868348"/>
          </a:xfrm>
          <a:custGeom>
            <a:avLst/>
            <a:gdLst>
              <a:gd name="connsiteX0" fmla="*/ 934175 w 1868350"/>
              <a:gd name="connsiteY0" fmla="*/ 0 h 1868348"/>
              <a:gd name="connsiteX1" fmla="*/ 1868350 w 1868350"/>
              <a:gd name="connsiteY1" fmla="*/ 934174 h 1868348"/>
              <a:gd name="connsiteX2" fmla="*/ 934175 w 1868350"/>
              <a:gd name="connsiteY2" fmla="*/ 1868348 h 1868348"/>
              <a:gd name="connsiteX3" fmla="*/ 0 w 1868350"/>
              <a:gd name="connsiteY3" fmla="*/ 934174 h 1868348"/>
              <a:gd name="connsiteX4" fmla="*/ 934175 w 1868350"/>
              <a:gd name="connsiteY4" fmla="*/ 0 h 1868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8350" h="1868348">
                <a:moveTo>
                  <a:pt x="934175" y="0"/>
                </a:moveTo>
                <a:cubicBezTo>
                  <a:pt x="1450106" y="0"/>
                  <a:pt x="1868350" y="418244"/>
                  <a:pt x="1868350" y="934174"/>
                </a:cubicBezTo>
                <a:cubicBezTo>
                  <a:pt x="1868350" y="1450104"/>
                  <a:pt x="1450106" y="1868348"/>
                  <a:pt x="934175" y="1868348"/>
                </a:cubicBezTo>
                <a:cubicBezTo>
                  <a:pt x="418244" y="1868348"/>
                  <a:pt x="0" y="1450104"/>
                  <a:pt x="0" y="934174"/>
                </a:cubicBezTo>
                <a:cubicBezTo>
                  <a:pt x="0" y="418244"/>
                  <a:pt x="418244" y="0"/>
                  <a:pt x="934175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bg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800"/>
            </a:lvl1pPr>
          </a:lstStyle>
          <a:p>
            <a:endParaRPr lang="en-IN"/>
          </a:p>
        </p:txBody>
      </p:sp>
      <p:sp>
        <p:nvSpPr>
          <p:cNvPr id="680" name="Footer Placeholder 4">
            <a:extLst>
              <a:ext uri="{FF2B5EF4-FFF2-40B4-BE49-F238E27FC236}">
                <a16:creationId xmlns:a16="http://schemas.microsoft.com/office/drawing/2014/main" id="{C6EA683C-7546-0B83-B550-6A55070920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0390" y="6232227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81" name="Slide Number Placeholder 5">
            <a:extLst>
              <a:ext uri="{FF2B5EF4-FFF2-40B4-BE49-F238E27FC236}">
                <a16:creationId xmlns:a16="http://schemas.microsoft.com/office/drawing/2014/main" id="{00803BD5-B464-CD73-3ED1-C6A64175BA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325" y="6232227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82" name="Title Placeholder 1">
            <a:extLst>
              <a:ext uri="{FF2B5EF4-FFF2-40B4-BE49-F238E27FC236}">
                <a16:creationId xmlns:a16="http://schemas.microsoft.com/office/drawing/2014/main" id="{B207FFF2-4877-CC83-BB1A-F1023317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404664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EDDF11C-7208-112C-2A92-CDEDAAA7F42F}"/>
              </a:ext>
            </a:extLst>
          </p:cNvPr>
          <p:cNvCxnSpPr/>
          <p:nvPr userDrawn="1"/>
        </p:nvCxnSpPr>
        <p:spPr>
          <a:xfrm>
            <a:off x="2712733" y="6246144"/>
            <a:ext cx="0" cy="342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61138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6" y="4800602"/>
            <a:ext cx="7313295" cy="566739"/>
          </a:xfrm>
        </p:spPr>
        <p:txBody>
          <a:bodyPr anchor="b"/>
          <a:lstStyle>
            <a:lvl1pPr algn="l">
              <a:defRPr sz="269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6" y="612775"/>
            <a:ext cx="7313295" cy="4114800"/>
          </a:xfrm>
        </p:spPr>
        <p:txBody>
          <a:bodyPr/>
          <a:lstStyle>
            <a:lvl1pPr marL="0" indent="0">
              <a:buNone/>
              <a:defRPr sz="4299"/>
            </a:lvl1pPr>
            <a:lvl2pPr marL="609310" indent="0">
              <a:buNone/>
              <a:defRPr sz="3699"/>
            </a:lvl2pPr>
            <a:lvl3pPr marL="1218621" indent="0">
              <a:buNone/>
              <a:defRPr sz="3199"/>
            </a:lvl3pPr>
            <a:lvl4pPr marL="1827931" indent="0">
              <a:buNone/>
              <a:defRPr sz="2699"/>
            </a:lvl4pPr>
            <a:lvl5pPr marL="2437242" indent="0">
              <a:buNone/>
              <a:defRPr sz="2699"/>
            </a:lvl5pPr>
            <a:lvl6pPr marL="3046553" indent="0">
              <a:buNone/>
              <a:defRPr sz="2699"/>
            </a:lvl6pPr>
            <a:lvl7pPr marL="3655863" indent="0">
              <a:buNone/>
              <a:defRPr sz="2699"/>
            </a:lvl7pPr>
            <a:lvl8pPr marL="4265173" indent="0">
              <a:buNone/>
              <a:defRPr sz="2699"/>
            </a:lvl8pPr>
            <a:lvl9pPr marL="4874484" indent="0">
              <a:buNone/>
              <a:defRPr sz="2699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6" y="5367340"/>
            <a:ext cx="7313295" cy="804863"/>
          </a:xfrm>
        </p:spPr>
        <p:txBody>
          <a:bodyPr/>
          <a:lstStyle>
            <a:lvl1pPr marL="0" indent="0">
              <a:buNone/>
              <a:defRPr sz="1899"/>
            </a:lvl1pPr>
            <a:lvl2pPr marL="609310" indent="0">
              <a:buNone/>
              <a:defRPr sz="1600"/>
            </a:lvl2pPr>
            <a:lvl3pPr marL="1218621" indent="0">
              <a:buNone/>
              <a:defRPr sz="1300"/>
            </a:lvl3pPr>
            <a:lvl4pPr marL="1827931" indent="0">
              <a:buNone/>
              <a:defRPr sz="1200"/>
            </a:lvl4pPr>
            <a:lvl5pPr marL="2437242" indent="0">
              <a:buNone/>
              <a:defRPr sz="1200"/>
            </a:lvl5pPr>
            <a:lvl6pPr marL="3046553" indent="0">
              <a:buNone/>
              <a:defRPr sz="1200"/>
            </a:lvl6pPr>
            <a:lvl7pPr marL="3655863" indent="0">
              <a:buNone/>
              <a:defRPr sz="1200"/>
            </a:lvl7pPr>
            <a:lvl8pPr marL="4265173" indent="0">
              <a:buNone/>
              <a:defRPr sz="1200"/>
            </a:lvl8pPr>
            <a:lvl9pPr marL="4874484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644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004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41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41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4778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5"/>
            <a:ext cx="5930678" cy="711081"/>
          </a:xfrm>
        </p:spPr>
        <p:txBody>
          <a:bodyPr>
            <a:normAutofit/>
          </a:bodyPr>
          <a:lstStyle>
            <a:lvl1pPr algn="ctr">
              <a:defRPr sz="3599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25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text, hydrozoan&#10;&#10;Description automatically generated">
            <a:extLst>
              <a:ext uri="{FF2B5EF4-FFF2-40B4-BE49-F238E27FC236}">
                <a16:creationId xmlns:a16="http://schemas.microsoft.com/office/drawing/2014/main" id="{CEFF0FF3-14E8-FE09-0FE6-83A8759B11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4354"/>
            <a:ext cx="12188825" cy="1913646"/>
          </a:xfrm>
          <a:prstGeom prst="rect">
            <a:avLst/>
          </a:prstGeom>
        </p:spPr>
      </p:pic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ECEBB6A1-42C3-0104-05E8-AF843CFF4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404664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E1CCC20-2427-1B8C-09F0-25DB4B7B5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0390" y="6232227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A5A88D-C7E1-901A-483D-AD522F7EC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325" y="6232227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66A084E-1473-3CCD-E576-55997D67A96C}"/>
              </a:ext>
            </a:extLst>
          </p:cNvPr>
          <p:cNvCxnSpPr/>
          <p:nvPr userDrawn="1"/>
        </p:nvCxnSpPr>
        <p:spPr>
          <a:xfrm>
            <a:off x="2712733" y="6246144"/>
            <a:ext cx="0" cy="342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71A92378-E382-CA06-EF68-BFFAFA0F3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441" y="1218912"/>
            <a:ext cx="3828787" cy="3951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09494" indent="0">
              <a:buFontTx/>
              <a:buNone/>
              <a:defRPr sz="2700"/>
            </a:lvl2pPr>
            <a:lvl3pPr marL="1218986" indent="0">
              <a:buFontTx/>
              <a:buNone/>
              <a:defRPr sz="2400"/>
            </a:lvl3pPr>
            <a:lvl4pPr marL="1828480" indent="0">
              <a:buFontTx/>
              <a:buNone/>
              <a:defRPr sz="2100"/>
            </a:lvl4pPr>
            <a:lvl5pPr marL="2437973" indent="0">
              <a:buFontTx/>
              <a:buNone/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text, hydrozoan&#10;&#10;Description automatically generated">
            <a:extLst>
              <a:ext uri="{FF2B5EF4-FFF2-40B4-BE49-F238E27FC236}">
                <a16:creationId xmlns:a16="http://schemas.microsoft.com/office/drawing/2014/main" id="{CEFF0FF3-14E8-FE09-0FE6-83A8759B11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4354"/>
            <a:ext cx="12188825" cy="1913646"/>
          </a:xfrm>
          <a:prstGeom prst="rect">
            <a:avLst/>
          </a:prstGeom>
        </p:spPr>
      </p:pic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ECEBB6A1-42C3-0104-05E8-AF843CFF4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404664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E1CCC20-2427-1B8C-09F0-25DB4B7B5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0390" y="6232227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A5A88D-C7E1-901A-483D-AD522F7EC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325" y="6232227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66A084E-1473-3CCD-E576-55997D67A96C}"/>
              </a:ext>
            </a:extLst>
          </p:cNvPr>
          <p:cNvCxnSpPr/>
          <p:nvPr userDrawn="1"/>
        </p:nvCxnSpPr>
        <p:spPr>
          <a:xfrm>
            <a:off x="2712733" y="6246144"/>
            <a:ext cx="0" cy="342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478E5FC-B98C-E2E5-754B-71BF3AF59D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412775"/>
            <a:ext cx="5590356" cy="2232248"/>
          </a:xfrm>
          <a:custGeom>
            <a:avLst/>
            <a:gdLst>
              <a:gd name="connsiteX0" fmla="*/ 0 w 5590356"/>
              <a:gd name="connsiteY0" fmla="*/ 0 h 2232248"/>
              <a:gd name="connsiteX1" fmla="*/ 4474232 w 5590356"/>
              <a:gd name="connsiteY1" fmla="*/ 0 h 2232248"/>
              <a:gd name="connsiteX2" fmla="*/ 5590356 w 5590356"/>
              <a:gd name="connsiteY2" fmla="*/ 1116124 h 2232248"/>
              <a:gd name="connsiteX3" fmla="*/ 4474232 w 5590356"/>
              <a:gd name="connsiteY3" fmla="*/ 2232248 h 2232248"/>
              <a:gd name="connsiteX4" fmla="*/ 0 w 5590356"/>
              <a:gd name="connsiteY4" fmla="*/ 2232248 h 2232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90356" h="2232248">
                <a:moveTo>
                  <a:pt x="0" y="0"/>
                </a:moveTo>
                <a:lnTo>
                  <a:pt x="4474232" y="0"/>
                </a:lnTo>
                <a:cubicBezTo>
                  <a:pt x="5090650" y="0"/>
                  <a:pt x="5590356" y="499706"/>
                  <a:pt x="5590356" y="1116124"/>
                </a:cubicBezTo>
                <a:cubicBezTo>
                  <a:pt x="5590356" y="1732542"/>
                  <a:pt x="5090650" y="2232248"/>
                  <a:pt x="4474232" y="2232248"/>
                </a:cubicBezTo>
                <a:lnTo>
                  <a:pt x="0" y="22322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752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hydrozoan&#10;&#10;Description automatically generated">
            <a:extLst>
              <a:ext uri="{FF2B5EF4-FFF2-40B4-BE49-F238E27FC236}">
                <a16:creationId xmlns:a16="http://schemas.microsoft.com/office/drawing/2014/main" id="{C9A9579A-9FAB-8B94-DFC7-2633C16F8D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4354"/>
            <a:ext cx="12188825" cy="19136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398494"/>
            <a:ext cx="5145900" cy="441063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494" indent="0">
              <a:buFontTx/>
              <a:buNone/>
              <a:defRPr sz="3200"/>
            </a:lvl2pPr>
            <a:lvl3pPr marL="1218986" indent="0">
              <a:buFontTx/>
              <a:buNone/>
              <a:defRPr sz="2700"/>
            </a:lvl3pPr>
            <a:lvl4pPr marL="1828480" indent="0">
              <a:buFontTx/>
              <a:buNone/>
              <a:defRPr sz="2400"/>
            </a:lvl4pPr>
            <a:lvl5pPr marL="2437973" indent="0">
              <a:buFontTx/>
              <a:buNone/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8728" y="1398494"/>
            <a:ext cx="5160655" cy="441063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494" indent="0">
              <a:buFontTx/>
              <a:buNone/>
              <a:defRPr sz="3200"/>
            </a:lvl2pPr>
            <a:lvl3pPr marL="1218986" indent="0">
              <a:buFontTx/>
              <a:buNone/>
              <a:defRPr sz="2700"/>
            </a:lvl3pPr>
            <a:lvl4pPr marL="1828480" indent="0">
              <a:buFontTx/>
              <a:buNone/>
              <a:defRPr sz="2400"/>
            </a:lvl4pPr>
            <a:lvl5pPr marL="2437973" indent="0">
              <a:buFontTx/>
              <a:buNone/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A066C9A-FF7D-7121-9F68-B297B909A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0390" y="6232227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2DFC78A-4F9B-DD9F-1C21-53C006D18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325" y="6232227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C56F68-BA10-E902-F88F-BCDC77698D9B}"/>
              </a:ext>
            </a:extLst>
          </p:cNvPr>
          <p:cNvCxnSpPr/>
          <p:nvPr userDrawn="1"/>
        </p:nvCxnSpPr>
        <p:spPr>
          <a:xfrm>
            <a:off x="2712733" y="6246144"/>
            <a:ext cx="0" cy="342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3ECE00AC-8F9B-10D7-AB45-9F8AF5A8E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404664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hydrozoan&#10;&#10;Description automatically generated">
            <a:extLst>
              <a:ext uri="{FF2B5EF4-FFF2-40B4-BE49-F238E27FC236}">
                <a16:creationId xmlns:a16="http://schemas.microsoft.com/office/drawing/2014/main" id="{C9A9579A-9FAB-8B94-DFC7-2633C16F8D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4354"/>
            <a:ext cx="12188825" cy="19136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398494"/>
            <a:ext cx="3361094" cy="441063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494" indent="0">
              <a:buFontTx/>
              <a:buNone/>
              <a:defRPr sz="3200"/>
            </a:lvl2pPr>
            <a:lvl3pPr marL="1218986" indent="0">
              <a:buFontTx/>
              <a:buNone/>
              <a:defRPr sz="2700"/>
            </a:lvl3pPr>
            <a:lvl4pPr marL="1828480" indent="0">
              <a:buFontTx/>
              <a:buNone/>
              <a:defRPr sz="2400"/>
            </a:lvl4pPr>
            <a:lvl5pPr marL="2437973" indent="0">
              <a:buFontTx/>
              <a:buNone/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11668" y="1398494"/>
            <a:ext cx="3370731" cy="441063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494" indent="0">
              <a:buFontTx/>
              <a:buNone/>
              <a:defRPr sz="3200"/>
            </a:lvl2pPr>
            <a:lvl3pPr marL="1218986" indent="0">
              <a:buFontTx/>
              <a:buNone/>
              <a:defRPr sz="2700"/>
            </a:lvl3pPr>
            <a:lvl4pPr marL="1828480" indent="0">
              <a:buFontTx/>
              <a:buNone/>
              <a:defRPr sz="2400"/>
            </a:lvl4pPr>
            <a:lvl5pPr marL="2437973" indent="0">
              <a:buFontTx/>
              <a:buNone/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A066C9A-FF7D-7121-9F68-B297B909A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0390" y="6232227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2DFC78A-4F9B-DD9F-1C21-53C006D18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325" y="6232227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C56F68-BA10-E902-F88F-BCDC77698D9B}"/>
              </a:ext>
            </a:extLst>
          </p:cNvPr>
          <p:cNvCxnSpPr/>
          <p:nvPr userDrawn="1"/>
        </p:nvCxnSpPr>
        <p:spPr>
          <a:xfrm>
            <a:off x="2712733" y="6246144"/>
            <a:ext cx="0" cy="342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3ECE00AC-8F9B-10D7-AB45-9F8AF5A8E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404664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B686EC2-9062-5A2B-80C9-B6250A5C90D9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410555" y="1398494"/>
            <a:ext cx="3361094" cy="441063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494" indent="0">
              <a:buFontTx/>
              <a:buNone/>
              <a:defRPr sz="3200"/>
            </a:lvl2pPr>
            <a:lvl3pPr marL="1218986" indent="0">
              <a:buFontTx/>
              <a:buNone/>
              <a:defRPr sz="2700"/>
            </a:lvl3pPr>
            <a:lvl4pPr marL="1828480" indent="0">
              <a:buFontTx/>
              <a:buNone/>
              <a:defRPr sz="2400"/>
            </a:lvl4pPr>
            <a:lvl5pPr marL="2437973" indent="0">
              <a:buFontTx/>
              <a:buNone/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512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hydrozoan&#10;&#10;Description automatically generated">
            <a:extLst>
              <a:ext uri="{FF2B5EF4-FFF2-40B4-BE49-F238E27FC236}">
                <a16:creationId xmlns:a16="http://schemas.microsoft.com/office/drawing/2014/main" id="{C9A9579A-9FAB-8B94-DFC7-2633C16F8D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4354"/>
            <a:ext cx="12188825" cy="1913646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A066C9A-FF7D-7121-9F68-B297B909A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0390" y="6232227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2DFC78A-4F9B-DD9F-1C21-53C006D18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325" y="6232227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C56F68-BA10-E902-F88F-BCDC77698D9B}"/>
              </a:ext>
            </a:extLst>
          </p:cNvPr>
          <p:cNvCxnSpPr/>
          <p:nvPr userDrawn="1"/>
        </p:nvCxnSpPr>
        <p:spPr>
          <a:xfrm>
            <a:off x="2712733" y="6246144"/>
            <a:ext cx="0" cy="342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3ECE00AC-8F9B-10D7-AB45-9F8AF5A8E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404664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4363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text, hydrozoan&#10;&#10;Description automatically generated">
            <a:extLst>
              <a:ext uri="{FF2B5EF4-FFF2-40B4-BE49-F238E27FC236}">
                <a16:creationId xmlns:a16="http://schemas.microsoft.com/office/drawing/2014/main" id="{C9A9579A-9FAB-8B94-DFC7-2633C16F8D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4354"/>
            <a:ext cx="12188825" cy="1913646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A066C9A-FF7D-7121-9F68-B297B909A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0390" y="6232227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2DFC78A-4F9B-DD9F-1C21-53C006D18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325" y="6232227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C56F68-BA10-E902-F88F-BCDC77698D9B}"/>
              </a:ext>
            </a:extLst>
          </p:cNvPr>
          <p:cNvCxnSpPr/>
          <p:nvPr userDrawn="1"/>
        </p:nvCxnSpPr>
        <p:spPr>
          <a:xfrm>
            <a:off x="2712733" y="6246144"/>
            <a:ext cx="0" cy="342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3ECE00AC-8F9B-10D7-AB45-9F8AF5A8E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404664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7E928D-1522-E37A-2D15-0F6C1C20AD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11" y="1268759"/>
            <a:ext cx="2160240" cy="2160240"/>
          </a:xfrm>
          <a:custGeom>
            <a:avLst/>
            <a:gdLst>
              <a:gd name="connsiteX0" fmla="*/ 0 w 2160240"/>
              <a:gd name="connsiteY0" fmla="*/ 0 h 2160240"/>
              <a:gd name="connsiteX1" fmla="*/ 2160240 w 2160240"/>
              <a:gd name="connsiteY1" fmla="*/ 0 h 2160240"/>
              <a:gd name="connsiteX2" fmla="*/ 2160240 w 2160240"/>
              <a:gd name="connsiteY2" fmla="*/ 2160240 h 2160240"/>
              <a:gd name="connsiteX3" fmla="*/ 0 w 2160240"/>
              <a:gd name="connsiteY3" fmla="*/ 216024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0240" h="2160240">
                <a:moveTo>
                  <a:pt x="0" y="0"/>
                </a:moveTo>
                <a:lnTo>
                  <a:pt x="2160240" y="0"/>
                </a:lnTo>
                <a:lnTo>
                  <a:pt x="2160240" y="2160240"/>
                </a:lnTo>
                <a:lnTo>
                  <a:pt x="0" y="216024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08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7E2B3A63-8E14-E56E-B8DF-EE50A974EA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49"/>
          <a:stretch/>
        </p:blipFill>
        <p:spPr>
          <a:xfrm>
            <a:off x="36108" y="0"/>
            <a:ext cx="12116608" cy="4310336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A066C9A-FF7D-7121-9F68-B297B909A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0390" y="6232227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2DFC78A-4F9B-DD9F-1C21-53C006D18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325" y="6232227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C56F68-BA10-E902-F88F-BCDC77698D9B}"/>
              </a:ext>
            </a:extLst>
          </p:cNvPr>
          <p:cNvCxnSpPr/>
          <p:nvPr userDrawn="1"/>
        </p:nvCxnSpPr>
        <p:spPr>
          <a:xfrm>
            <a:off x="2712733" y="6246144"/>
            <a:ext cx="0" cy="342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70913F94-4B32-430A-1775-D9C8CCB632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78060" y="1700808"/>
            <a:ext cx="8226644" cy="1082547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 algn="ctr">
              <a:defRPr lang="en-US" sz="6600" b="1" kern="1200" smtClean="0">
                <a:solidFill>
                  <a:schemeClr val="tx2"/>
                </a:solidFill>
                <a:latin typeface="Arial Black" panose="020B0A04020102020204" pitchFamily="34" charset="0"/>
                <a:ea typeface="Segoe UI Black" panose="020B0A02040204020203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A30156B-7920-3889-BD23-929DD2CFB2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5471" y="3997056"/>
            <a:ext cx="8197884" cy="12961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lang="en-US" sz="16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87443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404664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445342"/>
            <a:ext cx="10969943" cy="4287914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160219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160219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2900" b="1">
                <a:solidFill>
                  <a:schemeClr val="tx2"/>
                </a:solidFill>
                <a:latin typeface="Arial Black" panose="020B0A04020102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54" r:id="rId3"/>
    <p:sldLayoutId id="2147483663" r:id="rId4"/>
    <p:sldLayoutId id="2147483652" r:id="rId5"/>
    <p:sldLayoutId id="2147483664" r:id="rId6"/>
    <p:sldLayoutId id="2147483665" r:id="rId7"/>
    <p:sldLayoutId id="2147483666" r:id="rId8"/>
    <p:sldLayoutId id="2147483667" r:id="rId9"/>
    <p:sldLayoutId id="2147483660" r:id="rId10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2" y="274641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2" y="1138426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3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6" y="6356353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6" y="6356353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64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</p:sldLayoutIdLst>
  <p:txStyles>
    <p:titleStyle>
      <a:lvl1pPr algn="l" defTabSz="1218621" rtl="0" eaLnBrk="1" latinLnBrk="0" hangingPunct="1">
        <a:spcBef>
          <a:spcPct val="0"/>
        </a:spcBef>
        <a:buNone/>
        <a:defRPr sz="3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83" indent="-456983" algn="l" defTabSz="1218621" rtl="0" eaLnBrk="1" latinLnBrk="0" hangingPunct="1">
        <a:spcBef>
          <a:spcPct val="20000"/>
        </a:spcBef>
        <a:buFont typeface="Arial" pitchFamily="34" charset="0"/>
        <a:buChar char="•"/>
        <a:defRPr sz="3599" kern="1200">
          <a:solidFill>
            <a:schemeClr val="tx1"/>
          </a:solidFill>
          <a:latin typeface="+mj-lt"/>
          <a:ea typeface="+mn-ea"/>
          <a:cs typeface="+mn-cs"/>
        </a:defRPr>
      </a:lvl1pPr>
      <a:lvl2pPr marL="990130" indent="-380819" algn="l" defTabSz="1218621" rtl="0" eaLnBrk="1" latinLnBrk="0" hangingPunct="1">
        <a:spcBef>
          <a:spcPct val="20000"/>
        </a:spcBef>
        <a:buFont typeface="Arial" pitchFamily="34" charset="0"/>
        <a:buChar char="–"/>
        <a:defRPr sz="3199" kern="1200">
          <a:solidFill>
            <a:schemeClr val="tx1"/>
          </a:solidFill>
          <a:latin typeface="+mj-lt"/>
          <a:ea typeface="+mn-ea"/>
          <a:cs typeface="+mn-cs"/>
        </a:defRPr>
      </a:lvl2pPr>
      <a:lvl3pPr marL="1523276" indent="-304656" algn="l" defTabSz="121862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j-lt"/>
          <a:ea typeface="+mn-ea"/>
          <a:cs typeface="+mn-cs"/>
        </a:defRPr>
      </a:lvl3pPr>
      <a:lvl4pPr marL="2132587" indent="-304656" algn="l" defTabSz="1218621" rtl="0" eaLnBrk="1" latinLnBrk="0" hangingPunct="1">
        <a:spcBef>
          <a:spcPct val="20000"/>
        </a:spcBef>
        <a:buFont typeface="Arial" pitchFamily="34" charset="0"/>
        <a:buChar char="–"/>
        <a:defRPr sz="1999" kern="1200">
          <a:solidFill>
            <a:schemeClr val="tx1"/>
          </a:solidFill>
          <a:latin typeface="+mj-lt"/>
          <a:ea typeface="+mn-ea"/>
          <a:cs typeface="+mn-cs"/>
        </a:defRPr>
      </a:lvl4pPr>
      <a:lvl5pPr marL="2741897" indent="-304656" algn="l" defTabSz="1218621" rtl="0" eaLnBrk="1" latinLnBrk="0" hangingPunct="1">
        <a:spcBef>
          <a:spcPct val="20000"/>
        </a:spcBef>
        <a:buFont typeface="Arial" pitchFamily="34" charset="0"/>
        <a:buChar char="»"/>
        <a:defRPr sz="1999" kern="1200">
          <a:solidFill>
            <a:schemeClr val="tx1"/>
          </a:solidFill>
          <a:latin typeface="+mj-lt"/>
          <a:ea typeface="+mn-ea"/>
          <a:cs typeface="+mn-cs"/>
        </a:defRPr>
      </a:lvl5pPr>
      <a:lvl6pPr marL="3351207" indent="-304656" algn="l" defTabSz="121862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0518" indent="-304656" algn="l" defTabSz="121862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69829" indent="-304656" algn="l" defTabSz="121862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79139" indent="-304656" algn="l" defTabSz="1218621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21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10" algn="l" defTabSz="1218621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621" algn="l" defTabSz="1218621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7931" algn="l" defTabSz="1218621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242" algn="l" defTabSz="1218621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553" algn="l" defTabSz="1218621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5863" algn="l" defTabSz="1218621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173" algn="l" defTabSz="1218621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484" algn="l" defTabSz="1218621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chart" Target="../charts/char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model.com/account/plans/?utm_source=free&amp;utm_medium=button&amp;utm_campaign=freetemplat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chart" Target="../charts/chart1.xml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697145C-648A-518F-A64E-EFC6FF0D7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FREE AQUARELLE</a:t>
            </a:r>
          </a:p>
        </p:txBody>
      </p:sp>
      <p:sp>
        <p:nvSpPr>
          <p:cNvPr id="34" name="Subtitle 33">
            <a:extLst>
              <a:ext uri="{FF2B5EF4-FFF2-40B4-BE49-F238E27FC236}">
                <a16:creationId xmlns:a16="http://schemas.microsoft.com/office/drawing/2014/main" id="{37B430C9-D71C-05FD-6FC8-D98106C3AC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PowerPoint Template</a:t>
            </a:r>
          </a:p>
        </p:txBody>
      </p: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Chart</a:t>
            </a:r>
            <a:endParaRPr lang="en-IN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AE980C4-4D29-457A-5D43-2C28356C80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7762636"/>
              </p:ext>
            </p:extLst>
          </p:nvPr>
        </p:nvGraphicFramePr>
        <p:xfrm>
          <a:off x="552893" y="1200149"/>
          <a:ext cx="11042757" cy="44989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456EEC92-3F25-0F42-C7FE-3266586C3339}"/>
              </a:ext>
            </a:extLst>
          </p:cNvPr>
          <p:cNvGrpSpPr/>
          <p:nvPr/>
        </p:nvGrpSpPr>
        <p:grpSpPr>
          <a:xfrm>
            <a:off x="4364720" y="2776242"/>
            <a:ext cx="1524000" cy="594279"/>
            <a:chOff x="4495800" y="2367251"/>
            <a:chExt cx="1524000" cy="356899"/>
          </a:xfrm>
        </p:grpSpPr>
        <p:sp>
          <p:nvSpPr>
            <p:cNvPr id="11" name="Rounded Rectangle 6">
              <a:extLst>
                <a:ext uri="{FF2B5EF4-FFF2-40B4-BE49-F238E27FC236}">
                  <a16:creationId xmlns:a16="http://schemas.microsoft.com/office/drawing/2014/main" id="{1F7F30E4-328D-BC17-C0DE-08CA91140D38}"/>
                </a:ext>
              </a:extLst>
            </p:cNvPr>
            <p:cNvSpPr/>
            <p:nvPr/>
          </p:nvSpPr>
          <p:spPr>
            <a:xfrm>
              <a:off x="4495800" y="2419350"/>
              <a:ext cx="1524000" cy="304800"/>
            </a:xfrm>
            <a:prstGeom prst="roundRect">
              <a:avLst/>
            </a:prstGeom>
            <a:solidFill>
              <a:srgbClr val="056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 pitchFamily="34" charset="0"/>
                  <a:cs typeface="Arial" pitchFamily="34" charset="0"/>
                </a:rPr>
                <a:t>00.00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47887D33-7097-B22C-ED7B-73D90FB113AD}"/>
                </a:ext>
              </a:extLst>
            </p:cNvPr>
            <p:cNvSpPr/>
            <p:nvPr/>
          </p:nvSpPr>
          <p:spPr>
            <a:xfrm>
              <a:off x="5064373" y="2367251"/>
              <a:ext cx="386854" cy="152400"/>
            </a:xfrm>
            <a:prstGeom prst="triangle">
              <a:avLst/>
            </a:prstGeom>
            <a:solidFill>
              <a:srgbClr val="0563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03B58788-17B9-981C-E2E8-839F46457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011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EB9FFC28-8963-6DAC-D51F-87D169829ECE}"/>
              </a:ext>
            </a:extLst>
          </p:cNvPr>
          <p:cNvGrpSpPr/>
          <p:nvPr/>
        </p:nvGrpSpPr>
        <p:grpSpPr>
          <a:xfrm>
            <a:off x="6958508" y="1592842"/>
            <a:ext cx="2397194" cy="1052949"/>
            <a:chOff x="5410200" y="1149350"/>
            <a:chExt cx="1752600" cy="685800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F6B7963-540D-CD69-831F-32184EA9CB7B}"/>
                </a:ext>
              </a:extLst>
            </p:cNvPr>
            <p:cNvCxnSpPr/>
            <p:nvPr/>
          </p:nvCxnSpPr>
          <p:spPr>
            <a:xfrm rot="5400000" flipH="1" flipV="1">
              <a:off x="5257800" y="1301750"/>
              <a:ext cx="685800" cy="38100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13766FA-212A-68DE-540B-3B0B1F1867BD}"/>
                </a:ext>
              </a:extLst>
            </p:cNvPr>
            <p:cNvCxnSpPr/>
            <p:nvPr/>
          </p:nvCxnSpPr>
          <p:spPr>
            <a:xfrm>
              <a:off x="5791200" y="1149350"/>
              <a:ext cx="1371600" cy="158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CDCD121-D57B-30CF-3B67-A8851CC897FD}"/>
              </a:ext>
            </a:extLst>
          </p:cNvPr>
          <p:cNvGrpSpPr/>
          <p:nvPr/>
        </p:nvGrpSpPr>
        <p:grpSpPr>
          <a:xfrm>
            <a:off x="621804" y="2655539"/>
            <a:ext cx="2357723" cy="676261"/>
            <a:chOff x="609600" y="1987550"/>
            <a:chExt cx="1524000" cy="533400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A8D3114-5188-4064-73CE-1F229F65A9E9}"/>
                </a:ext>
              </a:extLst>
            </p:cNvPr>
            <p:cNvCxnSpPr/>
            <p:nvPr/>
          </p:nvCxnSpPr>
          <p:spPr>
            <a:xfrm rot="16200000" flipV="1">
              <a:off x="1790700" y="2178050"/>
              <a:ext cx="533400" cy="15240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12AF913-1948-A31B-6AFF-648E2330DD70}"/>
                </a:ext>
              </a:extLst>
            </p:cNvPr>
            <p:cNvCxnSpPr/>
            <p:nvPr/>
          </p:nvCxnSpPr>
          <p:spPr>
            <a:xfrm rot="10800000">
              <a:off x="609600" y="1987550"/>
              <a:ext cx="1371600" cy="158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8CF3C26-8CC1-B9AD-9C64-C4ACCCBF9DD8}"/>
              </a:ext>
            </a:extLst>
          </p:cNvPr>
          <p:cNvGrpSpPr/>
          <p:nvPr/>
        </p:nvGrpSpPr>
        <p:grpSpPr>
          <a:xfrm>
            <a:off x="9190756" y="2558930"/>
            <a:ext cx="2416027" cy="878950"/>
            <a:chOff x="7010400" y="1911350"/>
            <a:chExt cx="1752600" cy="68580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DF91B5C-82C5-067A-A0BC-71F3F9999E0C}"/>
                </a:ext>
              </a:extLst>
            </p:cNvPr>
            <p:cNvCxnSpPr/>
            <p:nvPr/>
          </p:nvCxnSpPr>
          <p:spPr>
            <a:xfrm rot="5400000" flipH="1" flipV="1">
              <a:off x="6858000" y="2063750"/>
              <a:ext cx="685800" cy="38100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E5CE2D3-E561-E3F2-15CF-1F29B92B938C}"/>
                </a:ext>
              </a:extLst>
            </p:cNvPr>
            <p:cNvCxnSpPr/>
            <p:nvPr/>
          </p:nvCxnSpPr>
          <p:spPr>
            <a:xfrm>
              <a:off x="7391400" y="1911350"/>
              <a:ext cx="1371600" cy="158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4EB017-8031-5C72-1194-E70E124A59C6}"/>
              </a:ext>
            </a:extLst>
          </p:cNvPr>
          <p:cNvSpPr txBox="1"/>
          <p:nvPr/>
        </p:nvSpPr>
        <p:spPr>
          <a:xfrm>
            <a:off x="8470676" y="1032018"/>
            <a:ext cx="958689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500" b="1" dirty="0">
                <a:solidFill>
                  <a:srgbClr val="0563B8"/>
                </a:solidFill>
                <a:latin typeface="+mj-lt"/>
              </a:rPr>
              <a:t>80%</a:t>
            </a:r>
          </a:p>
        </p:txBody>
      </p:sp>
      <p:graphicFrame>
        <p:nvGraphicFramePr>
          <p:cNvPr id="30" name="Chart 29">
            <a:extLst>
              <a:ext uri="{FF2B5EF4-FFF2-40B4-BE49-F238E27FC236}">
                <a16:creationId xmlns:a16="http://schemas.microsoft.com/office/drawing/2014/main" id="{D7DE8788-92C8-1C51-863F-F54B520A62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5850284"/>
              </p:ext>
            </p:extLst>
          </p:nvPr>
        </p:nvGraphicFramePr>
        <p:xfrm>
          <a:off x="3252149" y="2069728"/>
          <a:ext cx="5603305" cy="3735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1" name="Chart 30">
            <a:extLst>
              <a:ext uri="{FF2B5EF4-FFF2-40B4-BE49-F238E27FC236}">
                <a16:creationId xmlns:a16="http://schemas.microsoft.com/office/drawing/2014/main" id="{BAED4967-05C4-FF35-EB9B-3A9B67B64D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4140966"/>
              </p:ext>
            </p:extLst>
          </p:nvPr>
        </p:nvGraphicFramePr>
        <p:xfrm>
          <a:off x="981844" y="3229032"/>
          <a:ext cx="3864349" cy="25762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2" name="Chart 31">
            <a:extLst>
              <a:ext uri="{FF2B5EF4-FFF2-40B4-BE49-F238E27FC236}">
                <a16:creationId xmlns:a16="http://schemas.microsoft.com/office/drawing/2014/main" id="{17860015-1FA2-80E9-B99A-38C7F295BD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7864098"/>
              </p:ext>
            </p:extLst>
          </p:nvPr>
        </p:nvGraphicFramePr>
        <p:xfrm>
          <a:off x="7261410" y="3229032"/>
          <a:ext cx="3864349" cy="25762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7DC10A11-C27B-FDC1-D5EB-A1A39891C188}"/>
              </a:ext>
            </a:extLst>
          </p:cNvPr>
          <p:cNvSpPr txBox="1"/>
          <p:nvPr/>
        </p:nvSpPr>
        <p:spPr>
          <a:xfrm>
            <a:off x="10738365" y="2013262"/>
            <a:ext cx="825867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2500" b="1" dirty="0">
                <a:solidFill>
                  <a:srgbClr val="0563B8"/>
                </a:solidFill>
                <a:latin typeface="+mj-lt"/>
              </a:rPr>
              <a:t>60%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C36599-FFA8-4A60-742B-E07BED88FF27}"/>
              </a:ext>
            </a:extLst>
          </p:cNvPr>
          <p:cNvSpPr txBox="1"/>
          <p:nvPr/>
        </p:nvSpPr>
        <p:spPr>
          <a:xfrm>
            <a:off x="621804" y="2109871"/>
            <a:ext cx="825867" cy="4770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500" b="1" dirty="0">
                <a:solidFill>
                  <a:srgbClr val="0563B8"/>
                </a:solidFill>
                <a:latin typeface="+mj-lt"/>
              </a:rPr>
              <a:t>30%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59E3B5-FB5E-017B-45A8-F9D62645BAB9}"/>
              </a:ext>
            </a:extLst>
          </p:cNvPr>
          <p:cNvSpPr txBox="1"/>
          <p:nvPr/>
        </p:nvSpPr>
        <p:spPr>
          <a:xfrm>
            <a:off x="621804" y="2841401"/>
            <a:ext cx="180020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+mj-lt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ABDBFA-39B4-41FD-D5F3-05FC5BE088DE}"/>
              </a:ext>
            </a:extLst>
          </p:cNvPr>
          <p:cNvSpPr txBox="1"/>
          <p:nvPr/>
        </p:nvSpPr>
        <p:spPr>
          <a:xfrm>
            <a:off x="7678589" y="1774389"/>
            <a:ext cx="1738074" cy="97552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835C7A-AF91-2F2D-89E8-D0AD357AADFC}"/>
              </a:ext>
            </a:extLst>
          </p:cNvPr>
          <p:cNvSpPr txBox="1"/>
          <p:nvPr/>
        </p:nvSpPr>
        <p:spPr>
          <a:xfrm>
            <a:off x="9719196" y="2789808"/>
            <a:ext cx="1845765" cy="97552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This is a sample text. Insert your desired text here.</a:t>
            </a:r>
          </a:p>
        </p:txBody>
      </p:sp>
      <p:pic>
        <p:nvPicPr>
          <p:cNvPr id="34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F0F69193-1747-E986-3BDB-1B8639E661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33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Chart</a:t>
            </a:r>
            <a:endParaRPr lang="en-IN" dirty="0"/>
          </a:p>
        </p:txBody>
      </p:sp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4A615029-317E-CDBD-559F-A592635DDE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08182"/>
              </p:ext>
            </p:extLst>
          </p:nvPr>
        </p:nvGraphicFramePr>
        <p:xfrm>
          <a:off x="530413" y="1504950"/>
          <a:ext cx="11003220" cy="3810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1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2850A014-8119-594E-460D-C6604E784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1067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Global Reach</a:t>
            </a:r>
            <a:endParaRPr lang="en-IN" dirty="0"/>
          </a:p>
        </p:txBody>
      </p:sp>
      <p:grpSp>
        <p:nvGrpSpPr>
          <p:cNvPr id="6" name="Group 72">
            <a:extLst>
              <a:ext uri="{FF2B5EF4-FFF2-40B4-BE49-F238E27FC236}">
                <a16:creationId xmlns:a16="http://schemas.microsoft.com/office/drawing/2014/main" id="{49818AAD-AD2E-8D80-B748-DFDD56A7A365}"/>
              </a:ext>
            </a:extLst>
          </p:cNvPr>
          <p:cNvGrpSpPr/>
          <p:nvPr/>
        </p:nvGrpSpPr>
        <p:grpSpPr>
          <a:xfrm>
            <a:off x="1678757" y="1456669"/>
            <a:ext cx="8831311" cy="4276587"/>
            <a:chOff x="685800" y="1125538"/>
            <a:chExt cx="7156451" cy="3465512"/>
          </a:xfrm>
          <a:solidFill>
            <a:srgbClr val="057CFF">
              <a:alpha val="27000"/>
            </a:srgbClr>
          </a:solidFill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5D5D5343-F7D2-6BAC-7AE1-6FD901E33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038" y="1968500"/>
              <a:ext cx="55563" cy="49213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34" y="0"/>
                </a:cxn>
                <a:cxn ang="0">
                  <a:pos x="35" y="4"/>
                </a:cxn>
                <a:cxn ang="0">
                  <a:pos x="35" y="12"/>
                </a:cxn>
                <a:cxn ang="0">
                  <a:pos x="34" y="20"/>
                </a:cxn>
                <a:cxn ang="0">
                  <a:pos x="32" y="26"/>
                </a:cxn>
                <a:cxn ang="0">
                  <a:pos x="28" y="28"/>
                </a:cxn>
                <a:cxn ang="0">
                  <a:pos x="20" y="30"/>
                </a:cxn>
                <a:cxn ang="0">
                  <a:pos x="11" y="31"/>
                </a:cxn>
                <a:cxn ang="0">
                  <a:pos x="2" y="30"/>
                </a:cxn>
                <a:cxn ang="0">
                  <a:pos x="0" y="28"/>
                </a:cxn>
                <a:cxn ang="0">
                  <a:pos x="4" y="24"/>
                </a:cxn>
                <a:cxn ang="0">
                  <a:pos x="9" y="22"/>
                </a:cxn>
                <a:cxn ang="0">
                  <a:pos x="17" y="19"/>
                </a:cxn>
                <a:cxn ang="0">
                  <a:pos x="20" y="17"/>
                </a:cxn>
                <a:cxn ang="0">
                  <a:pos x="24" y="13"/>
                </a:cxn>
                <a:cxn ang="0">
                  <a:pos x="24" y="9"/>
                </a:cxn>
                <a:cxn ang="0">
                  <a:pos x="27" y="4"/>
                </a:cxn>
                <a:cxn ang="0">
                  <a:pos x="27" y="1"/>
                </a:cxn>
                <a:cxn ang="0">
                  <a:pos x="28" y="0"/>
                </a:cxn>
              </a:cxnLst>
              <a:rect l="0" t="0" r="r" b="b"/>
              <a:pathLst>
                <a:path w="35" h="31">
                  <a:moveTo>
                    <a:pt x="28" y="0"/>
                  </a:moveTo>
                  <a:lnTo>
                    <a:pt x="34" y="0"/>
                  </a:lnTo>
                  <a:lnTo>
                    <a:pt x="35" y="4"/>
                  </a:lnTo>
                  <a:lnTo>
                    <a:pt x="35" y="12"/>
                  </a:lnTo>
                  <a:lnTo>
                    <a:pt x="34" y="20"/>
                  </a:lnTo>
                  <a:lnTo>
                    <a:pt x="32" y="26"/>
                  </a:lnTo>
                  <a:lnTo>
                    <a:pt x="28" y="28"/>
                  </a:lnTo>
                  <a:lnTo>
                    <a:pt x="20" y="30"/>
                  </a:lnTo>
                  <a:lnTo>
                    <a:pt x="11" y="31"/>
                  </a:lnTo>
                  <a:lnTo>
                    <a:pt x="2" y="30"/>
                  </a:lnTo>
                  <a:lnTo>
                    <a:pt x="0" y="28"/>
                  </a:lnTo>
                  <a:lnTo>
                    <a:pt x="4" y="24"/>
                  </a:lnTo>
                  <a:lnTo>
                    <a:pt x="9" y="22"/>
                  </a:lnTo>
                  <a:lnTo>
                    <a:pt x="17" y="19"/>
                  </a:lnTo>
                  <a:lnTo>
                    <a:pt x="20" y="17"/>
                  </a:lnTo>
                  <a:lnTo>
                    <a:pt x="24" y="13"/>
                  </a:lnTo>
                  <a:lnTo>
                    <a:pt x="24" y="9"/>
                  </a:lnTo>
                  <a:lnTo>
                    <a:pt x="27" y="4"/>
                  </a:lnTo>
                  <a:lnTo>
                    <a:pt x="27" y="1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177A468-8736-A39E-DCB4-5713285BD2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2012950"/>
              <a:ext cx="69850" cy="2222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30" y="0"/>
                </a:cxn>
                <a:cxn ang="0">
                  <a:pos x="31" y="2"/>
                </a:cxn>
                <a:cxn ang="0">
                  <a:pos x="34" y="3"/>
                </a:cxn>
                <a:cxn ang="0">
                  <a:pos x="38" y="5"/>
                </a:cxn>
                <a:cxn ang="0">
                  <a:pos x="41" y="5"/>
                </a:cxn>
                <a:cxn ang="0">
                  <a:pos x="44" y="6"/>
                </a:cxn>
                <a:cxn ang="0">
                  <a:pos x="42" y="7"/>
                </a:cxn>
                <a:cxn ang="0">
                  <a:pos x="36" y="10"/>
                </a:cxn>
                <a:cxn ang="0">
                  <a:pos x="27" y="13"/>
                </a:cxn>
                <a:cxn ang="0">
                  <a:pos x="21" y="14"/>
                </a:cxn>
                <a:cxn ang="0">
                  <a:pos x="16" y="14"/>
                </a:cxn>
                <a:cxn ang="0">
                  <a:pos x="12" y="13"/>
                </a:cxn>
                <a:cxn ang="0">
                  <a:pos x="8" y="13"/>
                </a:cxn>
                <a:cxn ang="0">
                  <a:pos x="5" y="10"/>
                </a:cxn>
                <a:cxn ang="0">
                  <a:pos x="1" y="9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5" y="2"/>
                </a:cxn>
                <a:cxn ang="0">
                  <a:pos x="16" y="0"/>
                </a:cxn>
              </a:cxnLst>
              <a:rect l="0" t="0" r="r" b="b"/>
              <a:pathLst>
                <a:path w="44" h="14">
                  <a:moveTo>
                    <a:pt x="16" y="0"/>
                  </a:moveTo>
                  <a:lnTo>
                    <a:pt x="30" y="0"/>
                  </a:lnTo>
                  <a:lnTo>
                    <a:pt x="31" y="2"/>
                  </a:lnTo>
                  <a:lnTo>
                    <a:pt x="34" y="3"/>
                  </a:lnTo>
                  <a:lnTo>
                    <a:pt x="38" y="5"/>
                  </a:lnTo>
                  <a:lnTo>
                    <a:pt x="41" y="5"/>
                  </a:lnTo>
                  <a:lnTo>
                    <a:pt x="44" y="6"/>
                  </a:lnTo>
                  <a:lnTo>
                    <a:pt x="42" y="7"/>
                  </a:lnTo>
                  <a:lnTo>
                    <a:pt x="36" y="10"/>
                  </a:lnTo>
                  <a:lnTo>
                    <a:pt x="27" y="13"/>
                  </a:lnTo>
                  <a:lnTo>
                    <a:pt x="21" y="14"/>
                  </a:lnTo>
                  <a:lnTo>
                    <a:pt x="16" y="14"/>
                  </a:lnTo>
                  <a:lnTo>
                    <a:pt x="12" y="13"/>
                  </a:lnTo>
                  <a:lnTo>
                    <a:pt x="8" y="13"/>
                  </a:lnTo>
                  <a:lnTo>
                    <a:pt x="5" y="10"/>
                  </a:lnTo>
                  <a:lnTo>
                    <a:pt x="1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5" y="2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17BBF4E-852B-474F-4C42-CE072F4B46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375" y="1830388"/>
              <a:ext cx="33338" cy="2222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20" y="0"/>
                </a:cxn>
                <a:cxn ang="0">
                  <a:pos x="20" y="2"/>
                </a:cxn>
                <a:cxn ang="0">
                  <a:pos x="21" y="4"/>
                </a:cxn>
                <a:cxn ang="0">
                  <a:pos x="20" y="6"/>
                </a:cxn>
                <a:cxn ang="0">
                  <a:pos x="18" y="9"/>
                </a:cxn>
                <a:cxn ang="0">
                  <a:pos x="17" y="10"/>
                </a:cxn>
                <a:cxn ang="0">
                  <a:pos x="15" y="13"/>
                </a:cxn>
                <a:cxn ang="0">
                  <a:pos x="14" y="14"/>
                </a:cxn>
                <a:cxn ang="0">
                  <a:pos x="11" y="14"/>
                </a:cxn>
                <a:cxn ang="0">
                  <a:pos x="3" y="10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2" y="4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0" y="0"/>
                </a:cxn>
              </a:cxnLst>
              <a:rect l="0" t="0" r="r" b="b"/>
              <a:pathLst>
                <a:path w="21" h="14">
                  <a:moveTo>
                    <a:pt x="10" y="0"/>
                  </a:moveTo>
                  <a:lnTo>
                    <a:pt x="20" y="0"/>
                  </a:lnTo>
                  <a:lnTo>
                    <a:pt x="20" y="2"/>
                  </a:lnTo>
                  <a:lnTo>
                    <a:pt x="21" y="4"/>
                  </a:lnTo>
                  <a:lnTo>
                    <a:pt x="20" y="6"/>
                  </a:lnTo>
                  <a:lnTo>
                    <a:pt x="18" y="9"/>
                  </a:lnTo>
                  <a:lnTo>
                    <a:pt x="17" y="10"/>
                  </a:lnTo>
                  <a:lnTo>
                    <a:pt x="15" y="13"/>
                  </a:lnTo>
                  <a:lnTo>
                    <a:pt x="14" y="14"/>
                  </a:lnTo>
                  <a:lnTo>
                    <a:pt x="11" y="14"/>
                  </a:lnTo>
                  <a:lnTo>
                    <a:pt x="3" y="10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7" y="2"/>
                  </a:lnTo>
                  <a:lnTo>
                    <a:pt x="9" y="2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E4FBEC7C-BC02-3032-6C4C-1632E9F5C0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8675" y="1482725"/>
              <a:ext cx="2687638" cy="3108325"/>
            </a:xfrm>
            <a:custGeom>
              <a:avLst/>
              <a:gdLst/>
              <a:ahLst/>
              <a:cxnLst>
                <a:cxn ang="0">
                  <a:pos x="1172" y="452"/>
                </a:cxn>
                <a:cxn ang="0">
                  <a:pos x="1105" y="463"/>
                </a:cxn>
                <a:cxn ang="0">
                  <a:pos x="986" y="406"/>
                </a:cxn>
                <a:cxn ang="0">
                  <a:pos x="565" y="385"/>
                </a:cxn>
                <a:cxn ang="0">
                  <a:pos x="684" y="22"/>
                </a:cxn>
                <a:cxn ang="0">
                  <a:pos x="823" y="59"/>
                </a:cxn>
                <a:cxn ang="0">
                  <a:pos x="905" y="74"/>
                </a:cxn>
                <a:cxn ang="0">
                  <a:pos x="968" y="67"/>
                </a:cxn>
                <a:cxn ang="0">
                  <a:pos x="1048" y="74"/>
                </a:cxn>
                <a:cxn ang="0">
                  <a:pos x="1065" y="22"/>
                </a:cxn>
                <a:cxn ang="0">
                  <a:pos x="1329" y="114"/>
                </a:cxn>
                <a:cxn ang="0">
                  <a:pos x="1307" y="186"/>
                </a:cxn>
                <a:cxn ang="0">
                  <a:pos x="1169" y="158"/>
                </a:cxn>
                <a:cxn ang="0">
                  <a:pos x="1156" y="117"/>
                </a:cxn>
                <a:cxn ang="0">
                  <a:pos x="1108" y="112"/>
                </a:cxn>
                <a:cxn ang="0">
                  <a:pos x="1116" y="169"/>
                </a:cxn>
                <a:cxn ang="0">
                  <a:pos x="1019" y="167"/>
                </a:cxn>
                <a:cxn ang="0">
                  <a:pos x="1090" y="297"/>
                </a:cxn>
                <a:cxn ang="0">
                  <a:pos x="1120" y="286"/>
                </a:cxn>
                <a:cxn ang="0">
                  <a:pos x="1152" y="188"/>
                </a:cxn>
                <a:cxn ang="0">
                  <a:pos x="1313" y="212"/>
                </a:cxn>
                <a:cxn ang="0">
                  <a:pos x="1410" y="367"/>
                </a:cxn>
                <a:cxn ang="0">
                  <a:pos x="1389" y="384"/>
                </a:cxn>
                <a:cxn ang="0">
                  <a:pos x="1316" y="370"/>
                </a:cxn>
                <a:cxn ang="0">
                  <a:pos x="1333" y="414"/>
                </a:cxn>
                <a:cxn ang="0">
                  <a:pos x="1288" y="448"/>
                </a:cxn>
                <a:cxn ang="0">
                  <a:pos x="1190" y="528"/>
                </a:cxn>
                <a:cxn ang="0">
                  <a:pos x="1116" y="713"/>
                </a:cxn>
                <a:cxn ang="0">
                  <a:pos x="998" y="676"/>
                </a:cxn>
                <a:cxn ang="0">
                  <a:pos x="905" y="818"/>
                </a:cxn>
                <a:cxn ang="0">
                  <a:pos x="1012" y="881"/>
                </a:cxn>
                <a:cxn ang="0">
                  <a:pos x="1139" y="980"/>
                </a:cxn>
                <a:cxn ang="0">
                  <a:pos x="1257" y="948"/>
                </a:cxn>
                <a:cxn ang="0">
                  <a:pos x="1358" y="962"/>
                </a:cxn>
                <a:cxn ang="0">
                  <a:pos x="1488" y="1084"/>
                </a:cxn>
                <a:cxn ang="0">
                  <a:pos x="1502" y="1151"/>
                </a:cxn>
                <a:cxn ang="0">
                  <a:pos x="1657" y="1189"/>
                </a:cxn>
                <a:cxn ang="0">
                  <a:pos x="1595" y="1469"/>
                </a:cxn>
                <a:cxn ang="0">
                  <a:pos x="1462" y="1627"/>
                </a:cxn>
                <a:cxn ang="0">
                  <a:pos x="1347" y="1710"/>
                </a:cxn>
                <a:cxn ang="0">
                  <a:pos x="1290" y="1825"/>
                </a:cxn>
                <a:cxn ang="0">
                  <a:pos x="1228" y="1949"/>
                </a:cxn>
                <a:cxn ang="0">
                  <a:pos x="1179" y="1883"/>
                </a:cxn>
                <a:cxn ang="0">
                  <a:pos x="1195" y="1684"/>
                </a:cxn>
                <a:cxn ang="0">
                  <a:pos x="1240" y="1463"/>
                </a:cxn>
                <a:cxn ang="0">
                  <a:pos x="1105" y="1128"/>
                </a:cxn>
                <a:cxn ang="0">
                  <a:pos x="1076" y="1000"/>
                </a:cxn>
                <a:cxn ang="0">
                  <a:pos x="918" y="889"/>
                </a:cxn>
                <a:cxn ang="0">
                  <a:pos x="745" y="732"/>
                </a:cxn>
                <a:cxn ang="0">
                  <a:pos x="713" y="755"/>
                </a:cxn>
                <a:cxn ang="0">
                  <a:pos x="583" y="581"/>
                </a:cxn>
                <a:cxn ang="0">
                  <a:pos x="475" y="311"/>
                </a:cxn>
                <a:cxn ang="0">
                  <a:pos x="372" y="234"/>
                </a:cxn>
                <a:cxn ang="0">
                  <a:pos x="196" y="222"/>
                </a:cxn>
                <a:cxn ang="0">
                  <a:pos x="77" y="302"/>
                </a:cxn>
                <a:cxn ang="0">
                  <a:pos x="90" y="241"/>
                </a:cxn>
                <a:cxn ang="0">
                  <a:pos x="89" y="162"/>
                </a:cxn>
                <a:cxn ang="0">
                  <a:pos x="71" y="115"/>
                </a:cxn>
                <a:cxn ang="0">
                  <a:pos x="129" y="54"/>
                </a:cxn>
                <a:cxn ang="0">
                  <a:pos x="343" y="74"/>
                </a:cxn>
                <a:cxn ang="0">
                  <a:pos x="516" y="63"/>
                </a:cxn>
                <a:cxn ang="0">
                  <a:pos x="636" y="59"/>
                </a:cxn>
                <a:cxn ang="0">
                  <a:pos x="603" y="6"/>
                </a:cxn>
              </a:cxnLst>
              <a:rect l="0" t="0" r="r" b="b"/>
              <a:pathLst>
                <a:path w="1693" h="1958">
                  <a:moveTo>
                    <a:pt x="1142" y="450"/>
                  </a:moveTo>
                  <a:lnTo>
                    <a:pt x="1139" y="451"/>
                  </a:lnTo>
                  <a:lnTo>
                    <a:pt x="1127" y="463"/>
                  </a:lnTo>
                  <a:lnTo>
                    <a:pt x="1121" y="470"/>
                  </a:lnTo>
                  <a:lnTo>
                    <a:pt x="1117" y="476"/>
                  </a:lnTo>
                  <a:lnTo>
                    <a:pt x="1116" y="478"/>
                  </a:lnTo>
                  <a:lnTo>
                    <a:pt x="1115" y="478"/>
                  </a:lnTo>
                  <a:lnTo>
                    <a:pt x="1113" y="480"/>
                  </a:lnTo>
                  <a:lnTo>
                    <a:pt x="1111" y="481"/>
                  </a:lnTo>
                  <a:lnTo>
                    <a:pt x="1106" y="482"/>
                  </a:lnTo>
                  <a:lnTo>
                    <a:pt x="1102" y="485"/>
                  </a:lnTo>
                  <a:lnTo>
                    <a:pt x="1100" y="487"/>
                  </a:lnTo>
                  <a:lnTo>
                    <a:pt x="1093" y="493"/>
                  </a:lnTo>
                  <a:lnTo>
                    <a:pt x="1091" y="493"/>
                  </a:lnTo>
                  <a:lnTo>
                    <a:pt x="1091" y="495"/>
                  </a:lnTo>
                  <a:lnTo>
                    <a:pt x="1094" y="500"/>
                  </a:lnTo>
                  <a:lnTo>
                    <a:pt x="1100" y="500"/>
                  </a:lnTo>
                  <a:lnTo>
                    <a:pt x="1104" y="499"/>
                  </a:lnTo>
                  <a:lnTo>
                    <a:pt x="1106" y="497"/>
                  </a:lnTo>
                  <a:lnTo>
                    <a:pt x="1111" y="495"/>
                  </a:lnTo>
                  <a:lnTo>
                    <a:pt x="1113" y="492"/>
                  </a:lnTo>
                  <a:lnTo>
                    <a:pt x="1121" y="485"/>
                  </a:lnTo>
                  <a:lnTo>
                    <a:pt x="1131" y="481"/>
                  </a:lnTo>
                  <a:lnTo>
                    <a:pt x="1138" y="476"/>
                  </a:lnTo>
                  <a:lnTo>
                    <a:pt x="1142" y="471"/>
                  </a:lnTo>
                  <a:lnTo>
                    <a:pt x="1147" y="469"/>
                  </a:lnTo>
                  <a:lnTo>
                    <a:pt x="1152" y="467"/>
                  </a:lnTo>
                  <a:lnTo>
                    <a:pt x="1157" y="465"/>
                  </a:lnTo>
                  <a:lnTo>
                    <a:pt x="1165" y="462"/>
                  </a:lnTo>
                  <a:lnTo>
                    <a:pt x="1171" y="459"/>
                  </a:lnTo>
                  <a:lnTo>
                    <a:pt x="1172" y="456"/>
                  </a:lnTo>
                  <a:lnTo>
                    <a:pt x="1173" y="455"/>
                  </a:lnTo>
                  <a:lnTo>
                    <a:pt x="1172" y="452"/>
                  </a:lnTo>
                  <a:lnTo>
                    <a:pt x="1167" y="450"/>
                  </a:lnTo>
                  <a:lnTo>
                    <a:pt x="1142" y="450"/>
                  </a:lnTo>
                  <a:close/>
                  <a:moveTo>
                    <a:pt x="1053" y="415"/>
                  </a:moveTo>
                  <a:lnTo>
                    <a:pt x="1044" y="418"/>
                  </a:lnTo>
                  <a:lnTo>
                    <a:pt x="1034" y="422"/>
                  </a:lnTo>
                  <a:lnTo>
                    <a:pt x="1027" y="430"/>
                  </a:lnTo>
                  <a:lnTo>
                    <a:pt x="1026" y="440"/>
                  </a:lnTo>
                  <a:lnTo>
                    <a:pt x="1026" y="489"/>
                  </a:lnTo>
                  <a:lnTo>
                    <a:pt x="1028" y="495"/>
                  </a:lnTo>
                  <a:lnTo>
                    <a:pt x="1033" y="497"/>
                  </a:lnTo>
                  <a:lnTo>
                    <a:pt x="1035" y="497"/>
                  </a:lnTo>
                  <a:lnTo>
                    <a:pt x="1041" y="495"/>
                  </a:lnTo>
                  <a:lnTo>
                    <a:pt x="1042" y="492"/>
                  </a:lnTo>
                  <a:lnTo>
                    <a:pt x="1042" y="477"/>
                  </a:lnTo>
                  <a:lnTo>
                    <a:pt x="1041" y="470"/>
                  </a:lnTo>
                  <a:lnTo>
                    <a:pt x="1044" y="451"/>
                  </a:lnTo>
                  <a:lnTo>
                    <a:pt x="1046" y="445"/>
                  </a:lnTo>
                  <a:lnTo>
                    <a:pt x="1056" y="436"/>
                  </a:lnTo>
                  <a:lnTo>
                    <a:pt x="1059" y="432"/>
                  </a:lnTo>
                  <a:lnTo>
                    <a:pt x="1067" y="429"/>
                  </a:lnTo>
                  <a:lnTo>
                    <a:pt x="1072" y="429"/>
                  </a:lnTo>
                  <a:lnTo>
                    <a:pt x="1076" y="430"/>
                  </a:lnTo>
                  <a:lnTo>
                    <a:pt x="1082" y="436"/>
                  </a:lnTo>
                  <a:lnTo>
                    <a:pt x="1085" y="440"/>
                  </a:lnTo>
                  <a:lnTo>
                    <a:pt x="1086" y="445"/>
                  </a:lnTo>
                  <a:lnTo>
                    <a:pt x="1086" y="460"/>
                  </a:lnTo>
                  <a:lnTo>
                    <a:pt x="1087" y="470"/>
                  </a:lnTo>
                  <a:lnTo>
                    <a:pt x="1091" y="473"/>
                  </a:lnTo>
                  <a:lnTo>
                    <a:pt x="1094" y="473"/>
                  </a:lnTo>
                  <a:lnTo>
                    <a:pt x="1097" y="470"/>
                  </a:lnTo>
                  <a:lnTo>
                    <a:pt x="1101" y="469"/>
                  </a:lnTo>
                  <a:lnTo>
                    <a:pt x="1104" y="466"/>
                  </a:lnTo>
                  <a:lnTo>
                    <a:pt x="1105" y="463"/>
                  </a:lnTo>
                  <a:lnTo>
                    <a:pt x="1106" y="459"/>
                  </a:lnTo>
                  <a:lnTo>
                    <a:pt x="1105" y="456"/>
                  </a:lnTo>
                  <a:lnTo>
                    <a:pt x="1104" y="450"/>
                  </a:lnTo>
                  <a:lnTo>
                    <a:pt x="1104" y="441"/>
                  </a:lnTo>
                  <a:lnTo>
                    <a:pt x="1105" y="434"/>
                  </a:lnTo>
                  <a:lnTo>
                    <a:pt x="1108" y="430"/>
                  </a:lnTo>
                  <a:lnTo>
                    <a:pt x="1108" y="436"/>
                  </a:lnTo>
                  <a:lnTo>
                    <a:pt x="1111" y="440"/>
                  </a:lnTo>
                  <a:lnTo>
                    <a:pt x="1112" y="443"/>
                  </a:lnTo>
                  <a:lnTo>
                    <a:pt x="1116" y="444"/>
                  </a:lnTo>
                  <a:lnTo>
                    <a:pt x="1119" y="445"/>
                  </a:lnTo>
                  <a:lnTo>
                    <a:pt x="1121" y="445"/>
                  </a:lnTo>
                  <a:lnTo>
                    <a:pt x="1123" y="443"/>
                  </a:lnTo>
                  <a:lnTo>
                    <a:pt x="1121" y="437"/>
                  </a:lnTo>
                  <a:lnTo>
                    <a:pt x="1117" y="429"/>
                  </a:lnTo>
                  <a:lnTo>
                    <a:pt x="1113" y="423"/>
                  </a:lnTo>
                  <a:lnTo>
                    <a:pt x="1109" y="421"/>
                  </a:lnTo>
                  <a:lnTo>
                    <a:pt x="1100" y="419"/>
                  </a:lnTo>
                  <a:lnTo>
                    <a:pt x="1089" y="419"/>
                  </a:lnTo>
                  <a:lnTo>
                    <a:pt x="1083" y="421"/>
                  </a:lnTo>
                  <a:lnTo>
                    <a:pt x="1079" y="421"/>
                  </a:lnTo>
                  <a:lnTo>
                    <a:pt x="1069" y="418"/>
                  </a:lnTo>
                  <a:lnTo>
                    <a:pt x="1061" y="415"/>
                  </a:lnTo>
                  <a:lnTo>
                    <a:pt x="1053" y="415"/>
                  </a:lnTo>
                  <a:close/>
                  <a:moveTo>
                    <a:pt x="1030" y="367"/>
                  </a:moveTo>
                  <a:lnTo>
                    <a:pt x="1024" y="370"/>
                  </a:lnTo>
                  <a:lnTo>
                    <a:pt x="1000" y="386"/>
                  </a:lnTo>
                  <a:lnTo>
                    <a:pt x="989" y="389"/>
                  </a:lnTo>
                  <a:lnTo>
                    <a:pt x="983" y="392"/>
                  </a:lnTo>
                  <a:lnTo>
                    <a:pt x="982" y="393"/>
                  </a:lnTo>
                  <a:lnTo>
                    <a:pt x="981" y="396"/>
                  </a:lnTo>
                  <a:lnTo>
                    <a:pt x="981" y="403"/>
                  </a:lnTo>
                  <a:lnTo>
                    <a:pt x="986" y="406"/>
                  </a:lnTo>
                  <a:lnTo>
                    <a:pt x="996" y="406"/>
                  </a:lnTo>
                  <a:lnTo>
                    <a:pt x="1009" y="399"/>
                  </a:lnTo>
                  <a:lnTo>
                    <a:pt x="1015" y="397"/>
                  </a:lnTo>
                  <a:lnTo>
                    <a:pt x="1019" y="396"/>
                  </a:lnTo>
                  <a:lnTo>
                    <a:pt x="1020" y="396"/>
                  </a:lnTo>
                  <a:lnTo>
                    <a:pt x="1022" y="397"/>
                  </a:lnTo>
                  <a:lnTo>
                    <a:pt x="1022" y="399"/>
                  </a:lnTo>
                  <a:lnTo>
                    <a:pt x="1024" y="402"/>
                  </a:lnTo>
                  <a:lnTo>
                    <a:pt x="1027" y="403"/>
                  </a:lnTo>
                  <a:lnTo>
                    <a:pt x="1031" y="403"/>
                  </a:lnTo>
                  <a:lnTo>
                    <a:pt x="1050" y="406"/>
                  </a:lnTo>
                  <a:lnTo>
                    <a:pt x="1056" y="406"/>
                  </a:lnTo>
                  <a:lnTo>
                    <a:pt x="1059" y="403"/>
                  </a:lnTo>
                  <a:lnTo>
                    <a:pt x="1061" y="397"/>
                  </a:lnTo>
                  <a:lnTo>
                    <a:pt x="1063" y="396"/>
                  </a:lnTo>
                  <a:lnTo>
                    <a:pt x="1064" y="393"/>
                  </a:lnTo>
                  <a:lnTo>
                    <a:pt x="1064" y="391"/>
                  </a:lnTo>
                  <a:lnTo>
                    <a:pt x="1061" y="388"/>
                  </a:lnTo>
                  <a:lnTo>
                    <a:pt x="1052" y="384"/>
                  </a:lnTo>
                  <a:lnTo>
                    <a:pt x="1042" y="377"/>
                  </a:lnTo>
                  <a:lnTo>
                    <a:pt x="1035" y="370"/>
                  </a:lnTo>
                  <a:lnTo>
                    <a:pt x="1030" y="367"/>
                  </a:lnTo>
                  <a:close/>
                  <a:moveTo>
                    <a:pt x="538" y="358"/>
                  </a:moveTo>
                  <a:lnTo>
                    <a:pt x="536" y="360"/>
                  </a:lnTo>
                  <a:lnTo>
                    <a:pt x="538" y="362"/>
                  </a:lnTo>
                  <a:lnTo>
                    <a:pt x="540" y="367"/>
                  </a:lnTo>
                  <a:lnTo>
                    <a:pt x="543" y="370"/>
                  </a:lnTo>
                  <a:lnTo>
                    <a:pt x="544" y="373"/>
                  </a:lnTo>
                  <a:lnTo>
                    <a:pt x="549" y="377"/>
                  </a:lnTo>
                  <a:lnTo>
                    <a:pt x="557" y="381"/>
                  </a:lnTo>
                  <a:lnTo>
                    <a:pt x="561" y="382"/>
                  </a:lnTo>
                  <a:lnTo>
                    <a:pt x="564" y="384"/>
                  </a:lnTo>
                  <a:lnTo>
                    <a:pt x="565" y="385"/>
                  </a:lnTo>
                  <a:lnTo>
                    <a:pt x="566" y="388"/>
                  </a:lnTo>
                  <a:lnTo>
                    <a:pt x="566" y="391"/>
                  </a:lnTo>
                  <a:lnTo>
                    <a:pt x="568" y="395"/>
                  </a:lnTo>
                  <a:lnTo>
                    <a:pt x="568" y="399"/>
                  </a:lnTo>
                  <a:lnTo>
                    <a:pt x="570" y="402"/>
                  </a:lnTo>
                  <a:lnTo>
                    <a:pt x="573" y="407"/>
                  </a:lnTo>
                  <a:lnTo>
                    <a:pt x="576" y="407"/>
                  </a:lnTo>
                  <a:lnTo>
                    <a:pt x="579" y="404"/>
                  </a:lnTo>
                  <a:lnTo>
                    <a:pt x="580" y="400"/>
                  </a:lnTo>
                  <a:lnTo>
                    <a:pt x="580" y="397"/>
                  </a:lnTo>
                  <a:lnTo>
                    <a:pt x="579" y="393"/>
                  </a:lnTo>
                  <a:lnTo>
                    <a:pt x="576" y="388"/>
                  </a:lnTo>
                  <a:lnTo>
                    <a:pt x="564" y="376"/>
                  </a:lnTo>
                  <a:lnTo>
                    <a:pt x="557" y="370"/>
                  </a:lnTo>
                  <a:lnTo>
                    <a:pt x="553" y="367"/>
                  </a:lnTo>
                  <a:lnTo>
                    <a:pt x="551" y="367"/>
                  </a:lnTo>
                  <a:lnTo>
                    <a:pt x="549" y="365"/>
                  </a:lnTo>
                  <a:lnTo>
                    <a:pt x="546" y="363"/>
                  </a:lnTo>
                  <a:lnTo>
                    <a:pt x="544" y="360"/>
                  </a:lnTo>
                  <a:lnTo>
                    <a:pt x="542" y="359"/>
                  </a:lnTo>
                  <a:lnTo>
                    <a:pt x="540" y="358"/>
                  </a:lnTo>
                  <a:lnTo>
                    <a:pt x="538" y="358"/>
                  </a:lnTo>
                  <a:close/>
                  <a:moveTo>
                    <a:pt x="633" y="0"/>
                  </a:moveTo>
                  <a:lnTo>
                    <a:pt x="646" y="0"/>
                  </a:lnTo>
                  <a:lnTo>
                    <a:pt x="650" y="1"/>
                  </a:lnTo>
                  <a:lnTo>
                    <a:pt x="651" y="3"/>
                  </a:lnTo>
                  <a:lnTo>
                    <a:pt x="652" y="3"/>
                  </a:lnTo>
                  <a:lnTo>
                    <a:pt x="652" y="4"/>
                  </a:lnTo>
                  <a:lnTo>
                    <a:pt x="654" y="6"/>
                  </a:lnTo>
                  <a:lnTo>
                    <a:pt x="655" y="8"/>
                  </a:lnTo>
                  <a:lnTo>
                    <a:pt x="666" y="14"/>
                  </a:lnTo>
                  <a:lnTo>
                    <a:pt x="673" y="18"/>
                  </a:lnTo>
                  <a:lnTo>
                    <a:pt x="684" y="22"/>
                  </a:lnTo>
                  <a:lnTo>
                    <a:pt x="688" y="23"/>
                  </a:lnTo>
                  <a:lnTo>
                    <a:pt x="691" y="26"/>
                  </a:lnTo>
                  <a:lnTo>
                    <a:pt x="692" y="26"/>
                  </a:lnTo>
                  <a:lnTo>
                    <a:pt x="693" y="28"/>
                  </a:lnTo>
                  <a:lnTo>
                    <a:pt x="695" y="28"/>
                  </a:lnTo>
                  <a:lnTo>
                    <a:pt x="696" y="29"/>
                  </a:lnTo>
                  <a:lnTo>
                    <a:pt x="703" y="29"/>
                  </a:lnTo>
                  <a:lnTo>
                    <a:pt x="732" y="25"/>
                  </a:lnTo>
                  <a:lnTo>
                    <a:pt x="741" y="25"/>
                  </a:lnTo>
                  <a:lnTo>
                    <a:pt x="750" y="26"/>
                  </a:lnTo>
                  <a:lnTo>
                    <a:pt x="756" y="30"/>
                  </a:lnTo>
                  <a:lnTo>
                    <a:pt x="760" y="38"/>
                  </a:lnTo>
                  <a:lnTo>
                    <a:pt x="763" y="47"/>
                  </a:lnTo>
                  <a:lnTo>
                    <a:pt x="767" y="54"/>
                  </a:lnTo>
                  <a:lnTo>
                    <a:pt x="770" y="54"/>
                  </a:lnTo>
                  <a:lnTo>
                    <a:pt x="770" y="51"/>
                  </a:lnTo>
                  <a:lnTo>
                    <a:pt x="769" y="43"/>
                  </a:lnTo>
                  <a:lnTo>
                    <a:pt x="766" y="34"/>
                  </a:lnTo>
                  <a:lnTo>
                    <a:pt x="763" y="21"/>
                  </a:lnTo>
                  <a:lnTo>
                    <a:pt x="765" y="17"/>
                  </a:lnTo>
                  <a:lnTo>
                    <a:pt x="769" y="15"/>
                  </a:lnTo>
                  <a:lnTo>
                    <a:pt x="776" y="17"/>
                  </a:lnTo>
                  <a:lnTo>
                    <a:pt x="781" y="18"/>
                  </a:lnTo>
                  <a:lnTo>
                    <a:pt x="788" y="19"/>
                  </a:lnTo>
                  <a:lnTo>
                    <a:pt x="796" y="19"/>
                  </a:lnTo>
                  <a:lnTo>
                    <a:pt x="803" y="18"/>
                  </a:lnTo>
                  <a:lnTo>
                    <a:pt x="808" y="18"/>
                  </a:lnTo>
                  <a:lnTo>
                    <a:pt x="811" y="21"/>
                  </a:lnTo>
                  <a:lnTo>
                    <a:pt x="810" y="25"/>
                  </a:lnTo>
                  <a:lnTo>
                    <a:pt x="804" y="36"/>
                  </a:lnTo>
                  <a:lnTo>
                    <a:pt x="807" y="44"/>
                  </a:lnTo>
                  <a:lnTo>
                    <a:pt x="815" y="54"/>
                  </a:lnTo>
                  <a:lnTo>
                    <a:pt x="823" y="59"/>
                  </a:lnTo>
                  <a:lnTo>
                    <a:pt x="832" y="60"/>
                  </a:lnTo>
                  <a:lnTo>
                    <a:pt x="837" y="60"/>
                  </a:lnTo>
                  <a:lnTo>
                    <a:pt x="841" y="62"/>
                  </a:lnTo>
                  <a:lnTo>
                    <a:pt x="844" y="62"/>
                  </a:lnTo>
                  <a:lnTo>
                    <a:pt x="849" y="65"/>
                  </a:lnTo>
                  <a:lnTo>
                    <a:pt x="852" y="67"/>
                  </a:lnTo>
                  <a:lnTo>
                    <a:pt x="852" y="73"/>
                  </a:lnTo>
                  <a:lnTo>
                    <a:pt x="851" y="77"/>
                  </a:lnTo>
                  <a:lnTo>
                    <a:pt x="844" y="84"/>
                  </a:lnTo>
                  <a:lnTo>
                    <a:pt x="836" y="86"/>
                  </a:lnTo>
                  <a:lnTo>
                    <a:pt x="826" y="89"/>
                  </a:lnTo>
                  <a:lnTo>
                    <a:pt x="808" y="89"/>
                  </a:lnTo>
                  <a:lnTo>
                    <a:pt x="804" y="91"/>
                  </a:lnTo>
                  <a:lnTo>
                    <a:pt x="801" y="92"/>
                  </a:lnTo>
                  <a:lnTo>
                    <a:pt x="797" y="93"/>
                  </a:lnTo>
                  <a:lnTo>
                    <a:pt x="795" y="99"/>
                  </a:lnTo>
                  <a:lnTo>
                    <a:pt x="795" y="102"/>
                  </a:lnTo>
                  <a:lnTo>
                    <a:pt x="800" y="106"/>
                  </a:lnTo>
                  <a:lnTo>
                    <a:pt x="808" y="107"/>
                  </a:lnTo>
                  <a:lnTo>
                    <a:pt x="818" y="106"/>
                  </a:lnTo>
                  <a:lnTo>
                    <a:pt x="837" y="106"/>
                  </a:lnTo>
                  <a:lnTo>
                    <a:pt x="849" y="107"/>
                  </a:lnTo>
                  <a:lnTo>
                    <a:pt x="877" y="107"/>
                  </a:lnTo>
                  <a:lnTo>
                    <a:pt x="885" y="106"/>
                  </a:lnTo>
                  <a:lnTo>
                    <a:pt x="890" y="100"/>
                  </a:lnTo>
                  <a:lnTo>
                    <a:pt x="892" y="93"/>
                  </a:lnTo>
                  <a:lnTo>
                    <a:pt x="889" y="86"/>
                  </a:lnTo>
                  <a:lnTo>
                    <a:pt x="882" y="82"/>
                  </a:lnTo>
                  <a:lnTo>
                    <a:pt x="877" y="80"/>
                  </a:lnTo>
                  <a:lnTo>
                    <a:pt x="877" y="78"/>
                  </a:lnTo>
                  <a:lnTo>
                    <a:pt x="878" y="75"/>
                  </a:lnTo>
                  <a:lnTo>
                    <a:pt x="879" y="74"/>
                  </a:lnTo>
                  <a:lnTo>
                    <a:pt x="905" y="74"/>
                  </a:lnTo>
                  <a:lnTo>
                    <a:pt x="908" y="73"/>
                  </a:lnTo>
                  <a:lnTo>
                    <a:pt x="910" y="73"/>
                  </a:lnTo>
                  <a:lnTo>
                    <a:pt x="910" y="80"/>
                  </a:lnTo>
                  <a:lnTo>
                    <a:pt x="911" y="88"/>
                  </a:lnTo>
                  <a:lnTo>
                    <a:pt x="911" y="102"/>
                  </a:lnTo>
                  <a:lnTo>
                    <a:pt x="912" y="106"/>
                  </a:lnTo>
                  <a:lnTo>
                    <a:pt x="914" y="108"/>
                  </a:lnTo>
                  <a:lnTo>
                    <a:pt x="916" y="111"/>
                  </a:lnTo>
                  <a:lnTo>
                    <a:pt x="922" y="111"/>
                  </a:lnTo>
                  <a:lnTo>
                    <a:pt x="925" y="110"/>
                  </a:lnTo>
                  <a:lnTo>
                    <a:pt x="927" y="107"/>
                  </a:lnTo>
                  <a:lnTo>
                    <a:pt x="929" y="104"/>
                  </a:lnTo>
                  <a:lnTo>
                    <a:pt x="933" y="100"/>
                  </a:lnTo>
                  <a:lnTo>
                    <a:pt x="935" y="99"/>
                  </a:lnTo>
                  <a:lnTo>
                    <a:pt x="940" y="96"/>
                  </a:lnTo>
                  <a:lnTo>
                    <a:pt x="941" y="89"/>
                  </a:lnTo>
                  <a:lnTo>
                    <a:pt x="940" y="80"/>
                  </a:lnTo>
                  <a:lnTo>
                    <a:pt x="937" y="71"/>
                  </a:lnTo>
                  <a:lnTo>
                    <a:pt x="931" y="58"/>
                  </a:lnTo>
                  <a:lnTo>
                    <a:pt x="930" y="47"/>
                  </a:lnTo>
                  <a:lnTo>
                    <a:pt x="931" y="44"/>
                  </a:lnTo>
                  <a:lnTo>
                    <a:pt x="934" y="43"/>
                  </a:lnTo>
                  <a:lnTo>
                    <a:pt x="938" y="41"/>
                  </a:lnTo>
                  <a:lnTo>
                    <a:pt x="942" y="43"/>
                  </a:lnTo>
                  <a:lnTo>
                    <a:pt x="946" y="43"/>
                  </a:lnTo>
                  <a:lnTo>
                    <a:pt x="956" y="52"/>
                  </a:lnTo>
                  <a:lnTo>
                    <a:pt x="959" y="56"/>
                  </a:lnTo>
                  <a:lnTo>
                    <a:pt x="961" y="59"/>
                  </a:lnTo>
                  <a:lnTo>
                    <a:pt x="963" y="62"/>
                  </a:lnTo>
                  <a:lnTo>
                    <a:pt x="966" y="63"/>
                  </a:lnTo>
                  <a:lnTo>
                    <a:pt x="966" y="65"/>
                  </a:lnTo>
                  <a:lnTo>
                    <a:pt x="967" y="65"/>
                  </a:lnTo>
                  <a:lnTo>
                    <a:pt x="968" y="67"/>
                  </a:lnTo>
                  <a:lnTo>
                    <a:pt x="971" y="69"/>
                  </a:lnTo>
                  <a:lnTo>
                    <a:pt x="974" y="73"/>
                  </a:lnTo>
                  <a:lnTo>
                    <a:pt x="977" y="75"/>
                  </a:lnTo>
                  <a:lnTo>
                    <a:pt x="982" y="84"/>
                  </a:lnTo>
                  <a:lnTo>
                    <a:pt x="983" y="88"/>
                  </a:lnTo>
                  <a:lnTo>
                    <a:pt x="985" y="91"/>
                  </a:lnTo>
                  <a:lnTo>
                    <a:pt x="987" y="91"/>
                  </a:lnTo>
                  <a:lnTo>
                    <a:pt x="993" y="88"/>
                  </a:lnTo>
                  <a:lnTo>
                    <a:pt x="996" y="85"/>
                  </a:lnTo>
                  <a:lnTo>
                    <a:pt x="1000" y="82"/>
                  </a:lnTo>
                  <a:lnTo>
                    <a:pt x="1002" y="81"/>
                  </a:lnTo>
                  <a:lnTo>
                    <a:pt x="1005" y="81"/>
                  </a:lnTo>
                  <a:lnTo>
                    <a:pt x="1011" y="84"/>
                  </a:lnTo>
                  <a:lnTo>
                    <a:pt x="1015" y="86"/>
                  </a:lnTo>
                  <a:lnTo>
                    <a:pt x="1018" y="92"/>
                  </a:lnTo>
                  <a:lnTo>
                    <a:pt x="1018" y="106"/>
                  </a:lnTo>
                  <a:lnTo>
                    <a:pt x="1016" y="110"/>
                  </a:lnTo>
                  <a:lnTo>
                    <a:pt x="1016" y="111"/>
                  </a:lnTo>
                  <a:lnTo>
                    <a:pt x="1020" y="111"/>
                  </a:lnTo>
                  <a:lnTo>
                    <a:pt x="1023" y="110"/>
                  </a:lnTo>
                  <a:lnTo>
                    <a:pt x="1028" y="104"/>
                  </a:lnTo>
                  <a:lnTo>
                    <a:pt x="1031" y="99"/>
                  </a:lnTo>
                  <a:lnTo>
                    <a:pt x="1034" y="96"/>
                  </a:lnTo>
                  <a:lnTo>
                    <a:pt x="1037" y="95"/>
                  </a:lnTo>
                  <a:lnTo>
                    <a:pt x="1039" y="95"/>
                  </a:lnTo>
                  <a:lnTo>
                    <a:pt x="1044" y="93"/>
                  </a:lnTo>
                  <a:lnTo>
                    <a:pt x="1046" y="92"/>
                  </a:lnTo>
                  <a:lnTo>
                    <a:pt x="1048" y="91"/>
                  </a:lnTo>
                  <a:lnTo>
                    <a:pt x="1049" y="88"/>
                  </a:lnTo>
                  <a:lnTo>
                    <a:pt x="1049" y="84"/>
                  </a:lnTo>
                  <a:lnTo>
                    <a:pt x="1050" y="80"/>
                  </a:lnTo>
                  <a:lnTo>
                    <a:pt x="1050" y="74"/>
                  </a:lnTo>
                  <a:lnTo>
                    <a:pt x="1048" y="74"/>
                  </a:lnTo>
                  <a:lnTo>
                    <a:pt x="1042" y="73"/>
                  </a:lnTo>
                  <a:lnTo>
                    <a:pt x="1033" y="71"/>
                  </a:lnTo>
                  <a:lnTo>
                    <a:pt x="1012" y="71"/>
                  </a:lnTo>
                  <a:lnTo>
                    <a:pt x="1004" y="69"/>
                  </a:lnTo>
                  <a:lnTo>
                    <a:pt x="994" y="62"/>
                  </a:lnTo>
                  <a:lnTo>
                    <a:pt x="989" y="55"/>
                  </a:lnTo>
                  <a:lnTo>
                    <a:pt x="987" y="49"/>
                  </a:lnTo>
                  <a:lnTo>
                    <a:pt x="987" y="43"/>
                  </a:lnTo>
                  <a:lnTo>
                    <a:pt x="985" y="37"/>
                  </a:lnTo>
                  <a:lnTo>
                    <a:pt x="985" y="32"/>
                  </a:lnTo>
                  <a:lnTo>
                    <a:pt x="989" y="28"/>
                  </a:lnTo>
                  <a:lnTo>
                    <a:pt x="997" y="23"/>
                  </a:lnTo>
                  <a:lnTo>
                    <a:pt x="1016" y="15"/>
                  </a:lnTo>
                  <a:lnTo>
                    <a:pt x="1024" y="12"/>
                  </a:lnTo>
                  <a:lnTo>
                    <a:pt x="1031" y="12"/>
                  </a:lnTo>
                  <a:lnTo>
                    <a:pt x="1037" y="15"/>
                  </a:lnTo>
                  <a:lnTo>
                    <a:pt x="1041" y="22"/>
                  </a:lnTo>
                  <a:lnTo>
                    <a:pt x="1041" y="32"/>
                  </a:lnTo>
                  <a:lnTo>
                    <a:pt x="1039" y="38"/>
                  </a:lnTo>
                  <a:lnTo>
                    <a:pt x="1038" y="43"/>
                  </a:lnTo>
                  <a:lnTo>
                    <a:pt x="1038" y="47"/>
                  </a:lnTo>
                  <a:lnTo>
                    <a:pt x="1042" y="47"/>
                  </a:lnTo>
                  <a:lnTo>
                    <a:pt x="1045" y="45"/>
                  </a:lnTo>
                  <a:lnTo>
                    <a:pt x="1050" y="44"/>
                  </a:lnTo>
                  <a:lnTo>
                    <a:pt x="1054" y="43"/>
                  </a:lnTo>
                  <a:lnTo>
                    <a:pt x="1057" y="40"/>
                  </a:lnTo>
                  <a:lnTo>
                    <a:pt x="1059" y="37"/>
                  </a:lnTo>
                  <a:lnTo>
                    <a:pt x="1057" y="34"/>
                  </a:lnTo>
                  <a:lnTo>
                    <a:pt x="1057" y="32"/>
                  </a:lnTo>
                  <a:lnTo>
                    <a:pt x="1056" y="29"/>
                  </a:lnTo>
                  <a:lnTo>
                    <a:pt x="1056" y="25"/>
                  </a:lnTo>
                  <a:lnTo>
                    <a:pt x="1057" y="23"/>
                  </a:lnTo>
                  <a:lnTo>
                    <a:pt x="1065" y="22"/>
                  </a:lnTo>
                  <a:lnTo>
                    <a:pt x="1085" y="19"/>
                  </a:lnTo>
                  <a:lnTo>
                    <a:pt x="1098" y="19"/>
                  </a:lnTo>
                  <a:lnTo>
                    <a:pt x="1109" y="18"/>
                  </a:lnTo>
                  <a:lnTo>
                    <a:pt x="1134" y="15"/>
                  </a:lnTo>
                  <a:lnTo>
                    <a:pt x="1142" y="15"/>
                  </a:lnTo>
                  <a:lnTo>
                    <a:pt x="1152" y="18"/>
                  </a:lnTo>
                  <a:lnTo>
                    <a:pt x="1162" y="23"/>
                  </a:lnTo>
                  <a:lnTo>
                    <a:pt x="1173" y="30"/>
                  </a:lnTo>
                  <a:lnTo>
                    <a:pt x="1183" y="36"/>
                  </a:lnTo>
                  <a:lnTo>
                    <a:pt x="1195" y="41"/>
                  </a:lnTo>
                  <a:lnTo>
                    <a:pt x="1208" y="45"/>
                  </a:lnTo>
                  <a:lnTo>
                    <a:pt x="1216" y="49"/>
                  </a:lnTo>
                  <a:lnTo>
                    <a:pt x="1223" y="52"/>
                  </a:lnTo>
                  <a:lnTo>
                    <a:pt x="1232" y="55"/>
                  </a:lnTo>
                  <a:lnTo>
                    <a:pt x="1244" y="58"/>
                  </a:lnTo>
                  <a:lnTo>
                    <a:pt x="1257" y="59"/>
                  </a:lnTo>
                  <a:lnTo>
                    <a:pt x="1266" y="62"/>
                  </a:lnTo>
                  <a:lnTo>
                    <a:pt x="1272" y="62"/>
                  </a:lnTo>
                  <a:lnTo>
                    <a:pt x="1275" y="66"/>
                  </a:lnTo>
                  <a:lnTo>
                    <a:pt x="1276" y="73"/>
                  </a:lnTo>
                  <a:lnTo>
                    <a:pt x="1277" y="82"/>
                  </a:lnTo>
                  <a:lnTo>
                    <a:pt x="1280" y="92"/>
                  </a:lnTo>
                  <a:lnTo>
                    <a:pt x="1281" y="96"/>
                  </a:lnTo>
                  <a:lnTo>
                    <a:pt x="1287" y="99"/>
                  </a:lnTo>
                  <a:lnTo>
                    <a:pt x="1290" y="99"/>
                  </a:lnTo>
                  <a:lnTo>
                    <a:pt x="1294" y="97"/>
                  </a:lnTo>
                  <a:lnTo>
                    <a:pt x="1296" y="97"/>
                  </a:lnTo>
                  <a:lnTo>
                    <a:pt x="1299" y="96"/>
                  </a:lnTo>
                  <a:lnTo>
                    <a:pt x="1301" y="96"/>
                  </a:lnTo>
                  <a:lnTo>
                    <a:pt x="1305" y="97"/>
                  </a:lnTo>
                  <a:lnTo>
                    <a:pt x="1318" y="106"/>
                  </a:lnTo>
                  <a:lnTo>
                    <a:pt x="1324" y="111"/>
                  </a:lnTo>
                  <a:lnTo>
                    <a:pt x="1329" y="114"/>
                  </a:lnTo>
                  <a:lnTo>
                    <a:pt x="1339" y="118"/>
                  </a:lnTo>
                  <a:lnTo>
                    <a:pt x="1350" y="119"/>
                  </a:lnTo>
                  <a:lnTo>
                    <a:pt x="1358" y="122"/>
                  </a:lnTo>
                  <a:lnTo>
                    <a:pt x="1361" y="122"/>
                  </a:lnTo>
                  <a:lnTo>
                    <a:pt x="1361" y="123"/>
                  </a:lnTo>
                  <a:lnTo>
                    <a:pt x="1359" y="125"/>
                  </a:lnTo>
                  <a:lnTo>
                    <a:pt x="1358" y="128"/>
                  </a:lnTo>
                  <a:lnTo>
                    <a:pt x="1355" y="130"/>
                  </a:lnTo>
                  <a:lnTo>
                    <a:pt x="1354" y="133"/>
                  </a:lnTo>
                  <a:lnTo>
                    <a:pt x="1347" y="140"/>
                  </a:lnTo>
                  <a:lnTo>
                    <a:pt x="1343" y="143"/>
                  </a:lnTo>
                  <a:lnTo>
                    <a:pt x="1337" y="145"/>
                  </a:lnTo>
                  <a:lnTo>
                    <a:pt x="1333" y="149"/>
                  </a:lnTo>
                  <a:lnTo>
                    <a:pt x="1327" y="151"/>
                  </a:lnTo>
                  <a:lnTo>
                    <a:pt x="1318" y="147"/>
                  </a:lnTo>
                  <a:lnTo>
                    <a:pt x="1310" y="141"/>
                  </a:lnTo>
                  <a:lnTo>
                    <a:pt x="1303" y="137"/>
                  </a:lnTo>
                  <a:lnTo>
                    <a:pt x="1295" y="134"/>
                  </a:lnTo>
                  <a:lnTo>
                    <a:pt x="1288" y="133"/>
                  </a:lnTo>
                  <a:lnTo>
                    <a:pt x="1283" y="134"/>
                  </a:lnTo>
                  <a:lnTo>
                    <a:pt x="1281" y="136"/>
                  </a:lnTo>
                  <a:lnTo>
                    <a:pt x="1281" y="137"/>
                  </a:lnTo>
                  <a:lnTo>
                    <a:pt x="1283" y="140"/>
                  </a:lnTo>
                  <a:lnTo>
                    <a:pt x="1283" y="143"/>
                  </a:lnTo>
                  <a:lnTo>
                    <a:pt x="1284" y="145"/>
                  </a:lnTo>
                  <a:lnTo>
                    <a:pt x="1290" y="149"/>
                  </a:lnTo>
                  <a:lnTo>
                    <a:pt x="1299" y="155"/>
                  </a:lnTo>
                  <a:lnTo>
                    <a:pt x="1309" y="162"/>
                  </a:lnTo>
                  <a:lnTo>
                    <a:pt x="1314" y="170"/>
                  </a:lnTo>
                  <a:lnTo>
                    <a:pt x="1317" y="178"/>
                  </a:lnTo>
                  <a:lnTo>
                    <a:pt x="1317" y="191"/>
                  </a:lnTo>
                  <a:lnTo>
                    <a:pt x="1316" y="191"/>
                  </a:lnTo>
                  <a:lnTo>
                    <a:pt x="1307" y="186"/>
                  </a:lnTo>
                  <a:lnTo>
                    <a:pt x="1305" y="184"/>
                  </a:lnTo>
                  <a:lnTo>
                    <a:pt x="1302" y="182"/>
                  </a:lnTo>
                  <a:lnTo>
                    <a:pt x="1298" y="181"/>
                  </a:lnTo>
                  <a:lnTo>
                    <a:pt x="1291" y="181"/>
                  </a:lnTo>
                  <a:lnTo>
                    <a:pt x="1287" y="185"/>
                  </a:lnTo>
                  <a:lnTo>
                    <a:pt x="1287" y="186"/>
                  </a:lnTo>
                  <a:lnTo>
                    <a:pt x="1286" y="189"/>
                  </a:lnTo>
                  <a:lnTo>
                    <a:pt x="1286" y="191"/>
                  </a:lnTo>
                  <a:lnTo>
                    <a:pt x="1281" y="191"/>
                  </a:lnTo>
                  <a:lnTo>
                    <a:pt x="1277" y="189"/>
                  </a:lnTo>
                  <a:lnTo>
                    <a:pt x="1261" y="189"/>
                  </a:lnTo>
                  <a:lnTo>
                    <a:pt x="1261" y="188"/>
                  </a:lnTo>
                  <a:lnTo>
                    <a:pt x="1258" y="185"/>
                  </a:lnTo>
                  <a:lnTo>
                    <a:pt x="1257" y="182"/>
                  </a:lnTo>
                  <a:lnTo>
                    <a:pt x="1253" y="180"/>
                  </a:lnTo>
                  <a:lnTo>
                    <a:pt x="1250" y="177"/>
                  </a:lnTo>
                  <a:lnTo>
                    <a:pt x="1244" y="177"/>
                  </a:lnTo>
                  <a:lnTo>
                    <a:pt x="1242" y="180"/>
                  </a:lnTo>
                  <a:lnTo>
                    <a:pt x="1242" y="181"/>
                  </a:lnTo>
                  <a:lnTo>
                    <a:pt x="1240" y="182"/>
                  </a:lnTo>
                  <a:lnTo>
                    <a:pt x="1239" y="182"/>
                  </a:lnTo>
                  <a:lnTo>
                    <a:pt x="1235" y="178"/>
                  </a:lnTo>
                  <a:lnTo>
                    <a:pt x="1231" y="175"/>
                  </a:lnTo>
                  <a:lnTo>
                    <a:pt x="1228" y="173"/>
                  </a:lnTo>
                  <a:lnTo>
                    <a:pt x="1225" y="171"/>
                  </a:lnTo>
                  <a:lnTo>
                    <a:pt x="1219" y="171"/>
                  </a:lnTo>
                  <a:lnTo>
                    <a:pt x="1217" y="170"/>
                  </a:lnTo>
                  <a:lnTo>
                    <a:pt x="1213" y="167"/>
                  </a:lnTo>
                  <a:lnTo>
                    <a:pt x="1208" y="162"/>
                  </a:lnTo>
                  <a:lnTo>
                    <a:pt x="1203" y="160"/>
                  </a:lnTo>
                  <a:lnTo>
                    <a:pt x="1193" y="160"/>
                  </a:lnTo>
                  <a:lnTo>
                    <a:pt x="1182" y="159"/>
                  </a:lnTo>
                  <a:lnTo>
                    <a:pt x="1169" y="158"/>
                  </a:lnTo>
                  <a:lnTo>
                    <a:pt x="1162" y="159"/>
                  </a:lnTo>
                  <a:lnTo>
                    <a:pt x="1157" y="160"/>
                  </a:lnTo>
                  <a:lnTo>
                    <a:pt x="1145" y="165"/>
                  </a:lnTo>
                  <a:lnTo>
                    <a:pt x="1141" y="163"/>
                  </a:lnTo>
                  <a:lnTo>
                    <a:pt x="1139" y="156"/>
                  </a:lnTo>
                  <a:lnTo>
                    <a:pt x="1139" y="147"/>
                  </a:lnTo>
                  <a:lnTo>
                    <a:pt x="1141" y="140"/>
                  </a:lnTo>
                  <a:lnTo>
                    <a:pt x="1145" y="136"/>
                  </a:lnTo>
                  <a:lnTo>
                    <a:pt x="1153" y="134"/>
                  </a:lnTo>
                  <a:lnTo>
                    <a:pt x="1165" y="136"/>
                  </a:lnTo>
                  <a:lnTo>
                    <a:pt x="1171" y="137"/>
                  </a:lnTo>
                  <a:lnTo>
                    <a:pt x="1177" y="137"/>
                  </a:lnTo>
                  <a:lnTo>
                    <a:pt x="1182" y="133"/>
                  </a:lnTo>
                  <a:lnTo>
                    <a:pt x="1183" y="130"/>
                  </a:lnTo>
                  <a:lnTo>
                    <a:pt x="1187" y="123"/>
                  </a:lnTo>
                  <a:lnTo>
                    <a:pt x="1194" y="118"/>
                  </a:lnTo>
                  <a:lnTo>
                    <a:pt x="1205" y="112"/>
                  </a:lnTo>
                  <a:lnTo>
                    <a:pt x="1209" y="111"/>
                  </a:lnTo>
                  <a:lnTo>
                    <a:pt x="1210" y="108"/>
                  </a:lnTo>
                  <a:lnTo>
                    <a:pt x="1212" y="107"/>
                  </a:lnTo>
                  <a:lnTo>
                    <a:pt x="1209" y="104"/>
                  </a:lnTo>
                  <a:lnTo>
                    <a:pt x="1203" y="102"/>
                  </a:lnTo>
                  <a:lnTo>
                    <a:pt x="1201" y="102"/>
                  </a:lnTo>
                  <a:lnTo>
                    <a:pt x="1199" y="100"/>
                  </a:lnTo>
                  <a:lnTo>
                    <a:pt x="1197" y="99"/>
                  </a:lnTo>
                  <a:lnTo>
                    <a:pt x="1195" y="97"/>
                  </a:lnTo>
                  <a:lnTo>
                    <a:pt x="1188" y="97"/>
                  </a:lnTo>
                  <a:lnTo>
                    <a:pt x="1187" y="100"/>
                  </a:lnTo>
                  <a:lnTo>
                    <a:pt x="1184" y="104"/>
                  </a:lnTo>
                  <a:lnTo>
                    <a:pt x="1183" y="108"/>
                  </a:lnTo>
                  <a:lnTo>
                    <a:pt x="1177" y="114"/>
                  </a:lnTo>
                  <a:lnTo>
                    <a:pt x="1176" y="117"/>
                  </a:lnTo>
                  <a:lnTo>
                    <a:pt x="1156" y="117"/>
                  </a:lnTo>
                  <a:lnTo>
                    <a:pt x="1152" y="115"/>
                  </a:lnTo>
                  <a:lnTo>
                    <a:pt x="1150" y="115"/>
                  </a:lnTo>
                  <a:lnTo>
                    <a:pt x="1149" y="114"/>
                  </a:lnTo>
                  <a:lnTo>
                    <a:pt x="1154" y="108"/>
                  </a:lnTo>
                  <a:lnTo>
                    <a:pt x="1157" y="107"/>
                  </a:lnTo>
                  <a:lnTo>
                    <a:pt x="1161" y="103"/>
                  </a:lnTo>
                  <a:lnTo>
                    <a:pt x="1164" y="96"/>
                  </a:lnTo>
                  <a:lnTo>
                    <a:pt x="1165" y="89"/>
                  </a:lnTo>
                  <a:lnTo>
                    <a:pt x="1164" y="85"/>
                  </a:lnTo>
                  <a:lnTo>
                    <a:pt x="1161" y="82"/>
                  </a:lnTo>
                  <a:lnTo>
                    <a:pt x="1158" y="81"/>
                  </a:lnTo>
                  <a:lnTo>
                    <a:pt x="1142" y="81"/>
                  </a:lnTo>
                  <a:lnTo>
                    <a:pt x="1141" y="80"/>
                  </a:lnTo>
                  <a:lnTo>
                    <a:pt x="1141" y="74"/>
                  </a:lnTo>
                  <a:lnTo>
                    <a:pt x="1139" y="73"/>
                  </a:lnTo>
                  <a:lnTo>
                    <a:pt x="1138" y="70"/>
                  </a:lnTo>
                  <a:lnTo>
                    <a:pt x="1135" y="67"/>
                  </a:lnTo>
                  <a:lnTo>
                    <a:pt x="1134" y="67"/>
                  </a:lnTo>
                  <a:lnTo>
                    <a:pt x="1132" y="69"/>
                  </a:lnTo>
                  <a:lnTo>
                    <a:pt x="1132" y="77"/>
                  </a:lnTo>
                  <a:lnTo>
                    <a:pt x="1130" y="80"/>
                  </a:lnTo>
                  <a:lnTo>
                    <a:pt x="1102" y="80"/>
                  </a:lnTo>
                  <a:lnTo>
                    <a:pt x="1100" y="81"/>
                  </a:lnTo>
                  <a:lnTo>
                    <a:pt x="1095" y="84"/>
                  </a:lnTo>
                  <a:lnTo>
                    <a:pt x="1093" y="85"/>
                  </a:lnTo>
                  <a:lnTo>
                    <a:pt x="1091" y="88"/>
                  </a:lnTo>
                  <a:lnTo>
                    <a:pt x="1090" y="89"/>
                  </a:lnTo>
                  <a:lnTo>
                    <a:pt x="1091" y="92"/>
                  </a:lnTo>
                  <a:lnTo>
                    <a:pt x="1093" y="93"/>
                  </a:lnTo>
                  <a:lnTo>
                    <a:pt x="1101" y="97"/>
                  </a:lnTo>
                  <a:lnTo>
                    <a:pt x="1106" y="103"/>
                  </a:lnTo>
                  <a:lnTo>
                    <a:pt x="1108" y="107"/>
                  </a:lnTo>
                  <a:lnTo>
                    <a:pt x="1108" y="112"/>
                  </a:lnTo>
                  <a:lnTo>
                    <a:pt x="1106" y="115"/>
                  </a:lnTo>
                  <a:lnTo>
                    <a:pt x="1104" y="118"/>
                  </a:lnTo>
                  <a:lnTo>
                    <a:pt x="1101" y="119"/>
                  </a:lnTo>
                  <a:lnTo>
                    <a:pt x="1098" y="119"/>
                  </a:lnTo>
                  <a:lnTo>
                    <a:pt x="1093" y="122"/>
                  </a:lnTo>
                  <a:lnTo>
                    <a:pt x="1091" y="122"/>
                  </a:lnTo>
                  <a:lnTo>
                    <a:pt x="1089" y="123"/>
                  </a:lnTo>
                  <a:lnTo>
                    <a:pt x="1086" y="123"/>
                  </a:lnTo>
                  <a:lnTo>
                    <a:pt x="1078" y="128"/>
                  </a:lnTo>
                  <a:lnTo>
                    <a:pt x="1076" y="129"/>
                  </a:lnTo>
                  <a:lnTo>
                    <a:pt x="1072" y="129"/>
                  </a:lnTo>
                  <a:lnTo>
                    <a:pt x="1067" y="126"/>
                  </a:lnTo>
                  <a:lnTo>
                    <a:pt x="1059" y="125"/>
                  </a:lnTo>
                  <a:lnTo>
                    <a:pt x="1045" y="125"/>
                  </a:lnTo>
                  <a:lnTo>
                    <a:pt x="1039" y="128"/>
                  </a:lnTo>
                  <a:lnTo>
                    <a:pt x="1038" y="129"/>
                  </a:lnTo>
                  <a:lnTo>
                    <a:pt x="1039" y="132"/>
                  </a:lnTo>
                  <a:lnTo>
                    <a:pt x="1042" y="134"/>
                  </a:lnTo>
                  <a:lnTo>
                    <a:pt x="1052" y="134"/>
                  </a:lnTo>
                  <a:lnTo>
                    <a:pt x="1052" y="136"/>
                  </a:lnTo>
                  <a:lnTo>
                    <a:pt x="1053" y="136"/>
                  </a:lnTo>
                  <a:lnTo>
                    <a:pt x="1054" y="137"/>
                  </a:lnTo>
                  <a:lnTo>
                    <a:pt x="1057" y="137"/>
                  </a:lnTo>
                  <a:lnTo>
                    <a:pt x="1059" y="138"/>
                  </a:lnTo>
                  <a:lnTo>
                    <a:pt x="1067" y="136"/>
                  </a:lnTo>
                  <a:lnTo>
                    <a:pt x="1068" y="134"/>
                  </a:lnTo>
                  <a:lnTo>
                    <a:pt x="1072" y="134"/>
                  </a:lnTo>
                  <a:lnTo>
                    <a:pt x="1087" y="149"/>
                  </a:lnTo>
                  <a:lnTo>
                    <a:pt x="1098" y="154"/>
                  </a:lnTo>
                  <a:lnTo>
                    <a:pt x="1111" y="159"/>
                  </a:lnTo>
                  <a:lnTo>
                    <a:pt x="1115" y="162"/>
                  </a:lnTo>
                  <a:lnTo>
                    <a:pt x="1116" y="166"/>
                  </a:lnTo>
                  <a:lnTo>
                    <a:pt x="1116" y="169"/>
                  </a:lnTo>
                  <a:lnTo>
                    <a:pt x="1115" y="171"/>
                  </a:lnTo>
                  <a:lnTo>
                    <a:pt x="1112" y="173"/>
                  </a:lnTo>
                  <a:lnTo>
                    <a:pt x="1109" y="175"/>
                  </a:lnTo>
                  <a:lnTo>
                    <a:pt x="1104" y="178"/>
                  </a:lnTo>
                  <a:lnTo>
                    <a:pt x="1097" y="178"/>
                  </a:lnTo>
                  <a:lnTo>
                    <a:pt x="1095" y="175"/>
                  </a:lnTo>
                  <a:lnTo>
                    <a:pt x="1093" y="174"/>
                  </a:lnTo>
                  <a:lnTo>
                    <a:pt x="1091" y="171"/>
                  </a:lnTo>
                  <a:lnTo>
                    <a:pt x="1089" y="163"/>
                  </a:lnTo>
                  <a:lnTo>
                    <a:pt x="1085" y="160"/>
                  </a:lnTo>
                  <a:lnTo>
                    <a:pt x="1079" y="160"/>
                  </a:lnTo>
                  <a:lnTo>
                    <a:pt x="1068" y="163"/>
                  </a:lnTo>
                  <a:lnTo>
                    <a:pt x="1067" y="165"/>
                  </a:lnTo>
                  <a:lnTo>
                    <a:pt x="1065" y="165"/>
                  </a:lnTo>
                  <a:lnTo>
                    <a:pt x="1064" y="166"/>
                  </a:lnTo>
                  <a:lnTo>
                    <a:pt x="1061" y="167"/>
                  </a:lnTo>
                  <a:lnTo>
                    <a:pt x="1057" y="170"/>
                  </a:lnTo>
                  <a:lnTo>
                    <a:pt x="1049" y="173"/>
                  </a:lnTo>
                  <a:lnTo>
                    <a:pt x="1041" y="173"/>
                  </a:lnTo>
                  <a:lnTo>
                    <a:pt x="1038" y="171"/>
                  </a:lnTo>
                  <a:lnTo>
                    <a:pt x="1037" y="170"/>
                  </a:lnTo>
                  <a:lnTo>
                    <a:pt x="1037" y="169"/>
                  </a:lnTo>
                  <a:lnTo>
                    <a:pt x="1042" y="163"/>
                  </a:lnTo>
                  <a:lnTo>
                    <a:pt x="1045" y="158"/>
                  </a:lnTo>
                  <a:lnTo>
                    <a:pt x="1034" y="147"/>
                  </a:lnTo>
                  <a:lnTo>
                    <a:pt x="1031" y="140"/>
                  </a:lnTo>
                  <a:lnTo>
                    <a:pt x="1031" y="137"/>
                  </a:lnTo>
                  <a:lnTo>
                    <a:pt x="1030" y="140"/>
                  </a:lnTo>
                  <a:lnTo>
                    <a:pt x="1027" y="147"/>
                  </a:lnTo>
                  <a:lnTo>
                    <a:pt x="1024" y="163"/>
                  </a:lnTo>
                  <a:lnTo>
                    <a:pt x="1024" y="169"/>
                  </a:lnTo>
                  <a:lnTo>
                    <a:pt x="1023" y="170"/>
                  </a:lnTo>
                  <a:lnTo>
                    <a:pt x="1019" y="167"/>
                  </a:lnTo>
                  <a:lnTo>
                    <a:pt x="1011" y="163"/>
                  </a:lnTo>
                  <a:lnTo>
                    <a:pt x="1000" y="163"/>
                  </a:lnTo>
                  <a:lnTo>
                    <a:pt x="990" y="166"/>
                  </a:lnTo>
                  <a:lnTo>
                    <a:pt x="985" y="169"/>
                  </a:lnTo>
                  <a:lnTo>
                    <a:pt x="972" y="181"/>
                  </a:lnTo>
                  <a:lnTo>
                    <a:pt x="960" y="191"/>
                  </a:lnTo>
                  <a:lnTo>
                    <a:pt x="951" y="197"/>
                  </a:lnTo>
                  <a:lnTo>
                    <a:pt x="945" y="203"/>
                  </a:lnTo>
                  <a:lnTo>
                    <a:pt x="944" y="206"/>
                  </a:lnTo>
                  <a:lnTo>
                    <a:pt x="944" y="214"/>
                  </a:lnTo>
                  <a:lnTo>
                    <a:pt x="945" y="221"/>
                  </a:lnTo>
                  <a:lnTo>
                    <a:pt x="945" y="239"/>
                  </a:lnTo>
                  <a:lnTo>
                    <a:pt x="946" y="241"/>
                  </a:lnTo>
                  <a:lnTo>
                    <a:pt x="951" y="244"/>
                  </a:lnTo>
                  <a:lnTo>
                    <a:pt x="956" y="247"/>
                  </a:lnTo>
                  <a:lnTo>
                    <a:pt x="957" y="249"/>
                  </a:lnTo>
                  <a:lnTo>
                    <a:pt x="957" y="254"/>
                  </a:lnTo>
                  <a:lnTo>
                    <a:pt x="961" y="262"/>
                  </a:lnTo>
                  <a:lnTo>
                    <a:pt x="963" y="263"/>
                  </a:lnTo>
                  <a:lnTo>
                    <a:pt x="966" y="263"/>
                  </a:lnTo>
                  <a:lnTo>
                    <a:pt x="977" y="260"/>
                  </a:lnTo>
                  <a:lnTo>
                    <a:pt x="983" y="260"/>
                  </a:lnTo>
                  <a:lnTo>
                    <a:pt x="993" y="265"/>
                  </a:lnTo>
                  <a:lnTo>
                    <a:pt x="1007" y="273"/>
                  </a:lnTo>
                  <a:lnTo>
                    <a:pt x="1019" y="277"/>
                  </a:lnTo>
                  <a:lnTo>
                    <a:pt x="1049" y="282"/>
                  </a:lnTo>
                  <a:lnTo>
                    <a:pt x="1061" y="282"/>
                  </a:lnTo>
                  <a:lnTo>
                    <a:pt x="1071" y="280"/>
                  </a:lnTo>
                  <a:lnTo>
                    <a:pt x="1075" y="280"/>
                  </a:lnTo>
                  <a:lnTo>
                    <a:pt x="1080" y="281"/>
                  </a:lnTo>
                  <a:lnTo>
                    <a:pt x="1085" y="284"/>
                  </a:lnTo>
                  <a:lnTo>
                    <a:pt x="1087" y="289"/>
                  </a:lnTo>
                  <a:lnTo>
                    <a:pt x="1090" y="297"/>
                  </a:lnTo>
                  <a:lnTo>
                    <a:pt x="1093" y="308"/>
                  </a:lnTo>
                  <a:lnTo>
                    <a:pt x="1095" y="313"/>
                  </a:lnTo>
                  <a:lnTo>
                    <a:pt x="1095" y="323"/>
                  </a:lnTo>
                  <a:lnTo>
                    <a:pt x="1097" y="323"/>
                  </a:lnTo>
                  <a:lnTo>
                    <a:pt x="1100" y="321"/>
                  </a:lnTo>
                  <a:lnTo>
                    <a:pt x="1102" y="315"/>
                  </a:lnTo>
                  <a:lnTo>
                    <a:pt x="1104" y="314"/>
                  </a:lnTo>
                  <a:lnTo>
                    <a:pt x="1105" y="311"/>
                  </a:lnTo>
                  <a:lnTo>
                    <a:pt x="1106" y="310"/>
                  </a:lnTo>
                  <a:lnTo>
                    <a:pt x="1108" y="313"/>
                  </a:lnTo>
                  <a:lnTo>
                    <a:pt x="1109" y="319"/>
                  </a:lnTo>
                  <a:lnTo>
                    <a:pt x="1109" y="328"/>
                  </a:lnTo>
                  <a:lnTo>
                    <a:pt x="1108" y="332"/>
                  </a:lnTo>
                  <a:lnTo>
                    <a:pt x="1106" y="333"/>
                  </a:lnTo>
                  <a:lnTo>
                    <a:pt x="1106" y="339"/>
                  </a:lnTo>
                  <a:lnTo>
                    <a:pt x="1108" y="341"/>
                  </a:lnTo>
                  <a:lnTo>
                    <a:pt x="1111" y="343"/>
                  </a:lnTo>
                  <a:lnTo>
                    <a:pt x="1112" y="344"/>
                  </a:lnTo>
                  <a:lnTo>
                    <a:pt x="1124" y="344"/>
                  </a:lnTo>
                  <a:lnTo>
                    <a:pt x="1127" y="345"/>
                  </a:lnTo>
                  <a:lnTo>
                    <a:pt x="1131" y="344"/>
                  </a:lnTo>
                  <a:lnTo>
                    <a:pt x="1134" y="341"/>
                  </a:lnTo>
                  <a:lnTo>
                    <a:pt x="1136" y="334"/>
                  </a:lnTo>
                  <a:lnTo>
                    <a:pt x="1135" y="325"/>
                  </a:lnTo>
                  <a:lnTo>
                    <a:pt x="1132" y="317"/>
                  </a:lnTo>
                  <a:lnTo>
                    <a:pt x="1131" y="308"/>
                  </a:lnTo>
                  <a:lnTo>
                    <a:pt x="1131" y="304"/>
                  </a:lnTo>
                  <a:lnTo>
                    <a:pt x="1130" y="302"/>
                  </a:lnTo>
                  <a:lnTo>
                    <a:pt x="1127" y="299"/>
                  </a:lnTo>
                  <a:lnTo>
                    <a:pt x="1126" y="296"/>
                  </a:lnTo>
                  <a:lnTo>
                    <a:pt x="1123" y="293"/>
                  </a:lnTo>
                  <a:lnTo>
                    <a:pt x="1121" y="289"/>
                  </a:lnTo>
                  <a:lnTo>
                    <a:pt x="1120" y="286"/>
                  </a:lnTo>
                  <a:lnTo>
                    <a:pt x="1121" y="284"/>
                  </a:lnTo>
                  <a:lnTo>
                    <a:pt x="1123" y="282"/>
                  </a:lnTo>
                  <a:lnTo>
                    <a:pt x="1127" y="282"/>
                  </a:lnTo>
                  <a:lnTo>
                    <a:pt x="1132" y="285"/>
                  </a:lnTo>
                  <a:lnTo>
                    <a:pt x="1135" y="291"/>
                  </a:lnTo>
                  <a:lnTo>
                    <a:pt x="1138" y="292"/>
                  </a:lnTo>
                  <a:lnTo>
                    <a:pt x="1141" y="292"/>
                  </a:lnTo>
                  <a:lnTo>
                    <a:pt x="1143" y="291"/>
                  </a:lnTo>
                  <a:lnTo>
                    <a:pt x="1147" y="288"/>
                  </a:lnTo>
                  <a:lnTo>
                    <a:pt x="1153" y="282"/>
                  </a:lnTo>
                  <a:lnTo>
                    <a:pt x="1157" y="280"/>
                  </a:lnTo>
                  <a:lnTo>
                    <a:pt x="1161" y="267"/>
                  </a:lnTo>
                  <a:lnTo>
                    <a:pt x="1161" y="265"/>
                  </a:lnTo>
                  <a:lnTo>
                    <a:pt x="1160" y="262"/>
                  </a:lnTo>
                  <a:lnTo>
                    <a:pt x="1156" y="258"/>
                  </a:lnTo>
                  <a:lnTo>
                    <a:pt x="1150" y="251"/>
                  </a:lnTo>
                  <a:lnTo>
                    <a:pt x="1143" y="244"/>
                  </a:lnTo>
                  <a:lnTo>
                    <a:pt x="1138" y="240"/>
                  </a:lnTo>
                  <a:lnTo>
                    <a:pt x="1135" y="237"/>
                  </a:lnTo>
                  <a:lnTo>
                    <a:pt x="1132" y="236"/>
                  </a:lnTo>
                  <a:lnTo>
                    <a:pt x="1132" y="234"/>
                  </a:lnTo>
                  <a:lnTo>
                    <a:pt x="1134" y="233"/>
                  </a:lnTo>
                  <a:lnTo>
                    <a:pt x="1135" y="233"/>
                  </a:lnTo>
                  <a:lnTo>
                    <a:pt x="1138" y="232"/>
                  </a:lnTo>
                  <a:lnTo>
                    <a:pt x="1142" y="230"/>
                  </a:lnTo>
                  <a:lnTo>
                    <a:pt x="1145" y="229"/>
                  </a:lnTo>
                  <a:lnTo>
                    <a:pt x="1146" y="228"/>
                  </a:lnTo>
                  <a:lnTo>
                    <a:pt x="1146" y="225"/>
                  </a:lnTo>
                  <a:lnTo>
                    <a:pt x="1145" y="222"/>
                  </a:lnTo>
                  <a:lnTo>
                    <a:pt x="1145" y="210"/>
                  </a:lnTo>
                  <a:lnTo>
                    <a:pt x="1147" y="197"/>
                  </a:lnTo>
                  <a:lnTo>
                    <a:pt x="1149" y="191"/>
                  </a:lnTo>
                  <a:lnTo>
                    <a:pt x="1152" y="188"/>
                  </a:lnTo>
                  <a:lnTo>
                    <a:pt x="1158" y="188"/>
                  </a:lnTo>
                  <a:lnTo>
                    <a:pt x="1168" y="186"/>
                  </a:lnTo>
                  <a:lnTo>
                    <a:pt x="1180" y="185"/>
                  </a:lnTo>
                  <a:lnTo>
                    <a:pt x="1193" y="185"/>
                  </a:lnTo>
                  <a:lnTo>
                    <a:pt x="1203" y="188"/>
                  </a:lnTo>
                  <a:lnTo>
                    <a:pt x="1220" y="199"/>
                  </a:lnTo>
                  <a:lnTo>
                    <a:pt x="1228" y="202"/>
                  </a:lnTo>
                  <a:lnTo>
                    <a:pt x="1236" y="203"/>
                  </a:lnTo>
                  <a:lnTo>
                    <a:pt x="1246" y="204"/>
                  </a:lnTo>
                  <a:lnTo>
                    <a:pt x="1254" y="207"/>
                  </a:lnTo>
                  <a:lnTo>
                    <a:pt x="1258" y="211"/>
                  </a:lnTo>
                  <a:lnTo>
                    <a:pt x="1258" y="215"/>
                  </a:lnTo>
                  <a:lnTo>
                    <a:pt x="1255" y="217"/>
                  </a:lnTo>
                  <a:lnTo>
                    <a:pt x="1251" y="221"/>
                  </a:lnTo>
                  <a:lnTo>
                    <a:pt x="1249" y="222"/>
                  </a:lnTo>
                  <a:lnTo>
                    <a:pt x="1247" y="225"/>
                  </a:lnTo>
                  <a:lnTo>
                    <a:pt x="1246" y="226"/>
                  </a:lnTo>
                  <a:lnTo>
                    <a:pt x="1246" y="229"/>
                  </a:lnTo>
                  <a:lnTo>
                    <a:pt x="1247" y="232"/>
                  </a:lnTo>
                  <a:lnTo>
                    <a:pt x="1253" y="237"/>
                  </a:lnTo>
                  <a:lnTo>
                    <a:pt x="1258" y="240"/>
                  </a:lnTo>
                  <a:lnTo>
                    <a:pt x="1265" y="241"/>
                  </a:lnTo>
                  <a:lnTo>
                    <a:pt x="1270" y="243"/>
                  </a:lnTo>
                  <a:lnTo>
                    <a:pt x="1277" y="244"/>
                  </a:lnTo>
                  <a:lnTo>
                    <a:pt x="1283" y="243"/>
                  </a:lnTo>
                  <a:lnTo>
                    <a:pt x="1290" y="237"/>
                  </a:lnTo>
                  <a:lnTo>
                    <a:pt x="1296" y="228"/>
                  </a:lnTo>
                  <a:lnTo>
                    <a:pt x="1301" y="222"/>
                  </a:lnTo>
                  <a:lnTo>
                    <a:pt x="1303" y="218"/>
                  </a:lnTo>
                  <a:lnTo>
                    <a:pt x="1306" y="215"/>
                  </a:lnTo>
                  <a:lnTo>
                    <a:pt x="1309" y="214"/>
                  </a:lnTo>
                  <a:lnTo>
                    <a:pt x="1310" y="212"/>
                  </a:lnTo>
                  <a:lnTo>
                    <a:pt x="1313" y="212"/>
                  </a:lnTo>
                  <a:lnTo>
                    <a:pt x="1318" y="218"/>
                  </a:lnTo>
                  <a:lnTo>
                    <a:pt x="1324" y="226"/>
                  </a:lnTo>
                  <a:lnTo>
                    <a:pt x="1331" y="236"/>
                  </a:lnTo>
                  <a:lnTo>
                    <a:pt x="1337" y="244"/>
                  </a:lnTo>
                  <a:lnTo>
                    <a:pt x="1343" y="251"/>
                  </a:lnTo>
                  <a:lnTo>
                    <a:pt x="1347" y="258"/>
                  </a:lnTo>
                  <a:lnTo>
                    <a:pt x="1350" y="266"/>
                  </a:lnTo>
                  <a:lnTo>
                    <a:pt x="1353" y="276"/>
                  </a:lnTo>
                  <a:lnTo>
                    <a:pt x="1354" y="282"/>
                  </a:lnTo>
                  <a:lnTo>
                    <a:pt x="1357" y="285"/>
                  </a:lnTo>
                  <a:lnTo>
                    <a:pt x="1362" y="286"/>
                  </a:lnTo>
                  <a:lnTo>
                    <a:pt x="1376" y="284"/>
                  </a:lnTo>
                  <a:lnTo>
                    <a:pt x="1380" y="284"/>
                  </a:lnTo>
                  <a:lnTo>
                    <a:pt x="1385" y="286"/>
                  </a:lnTo>
                  <a:lnTo>
                    <a:pt x="1392" y="292"/>
                  </a:lnTo>
                  <a:lnTo>
                    <a:pt x="1399" y="299"/>
                  </a:lnTo>
                  <a:lnTo>
                    <a:pt x="1403" y="306"/>
                  </a:lnTo>
                  <a:lnTo>
                    <a:pt x="1404" y="310"/>
                  </a:lnTo>
                  <a:lnTo>
                    <a:pt x="1407" y="314"/>
                  </a:lnTo>
                  <a:lnTo>
                    <a:pt x="1411" y="315"/>
                  </a:lnTo>
                  <a:lnTo>
                    <a:pt x="1417" y="318"/>
                  </a:lnTo>
                  <a:lnTo>
                    <a:pt x="1424" y="319"/>
                  </a:lnTo>
                  <a:lnTo>
                    <a:pt x="1429" y="323"/>
                  </a:lnTo>
                  <a:lnTo>
                    <a:pt x="1429" y="328"/>
                  </a:lnTo>
                  <a:lnTo>
                    <a:pt x="1426" y="334"/>
                  </a:lnTo>
                  <a:lnTo>
                    <a:pt x="1422" y="340"/>
                  </a:lnTo>
                  <a:lnTo>
                    <a:pt x="1420" y="345"/>
                  </a:lnTo>
                  <a:lnTo>
                    <a:pt x="1418" y="350"/>
                  </a:lnTo>
                  <a:lnTo>
                    <a:pt x="1415" y="355"/>
                  </a:lnTo>
                  <a:lnTo>
                    <a:pt x="1413" y="359"/>
                  </a:lnTo>
                  <a:lnTo>
                    <a:pt x="1409" y="367"/>
                  </a:lnTo>
                  <a:lnTo>
                    <a:pt x="1409" y="369"/>
                  </a:lnTo>
                  <a:lnTo>
                    <a:pt x="1410" y="367"/>
                  </a:lnTo>
                  <a:lnTo>
                    <a:pt x="1414" y="367"/>
                  </a:lnTo>
                  <a:lnTo>
                    <a:pt x="1415" y="369"/>
                  </a:lnTo>
                  <a:lnTo>
                    <a:pt x="1421" y="371"/>
                  </a:lnTo>
                  <a:lnTo>
                    <a:pt x="1422" y="373"/>
                  </a:lnTo>
                  <a:lnTo>
                    <a:pt x="1428" y="376"/>
                  </a:lnTo>
                  <a:lnTo>
                    <a:pt x="1436" y="373"/>
                  </a:lnTo>
                  <a:lnTo>
                    <a:pt x="1444" y="376"/>
                  </a:lnTo>
                  <a:lnTo>
                    <a:pt x="1447" y="378"/>
                  </a:lnTo>
                  <a:lnTo>
                    <a:pt x="1448" y="382"/>
                  </a:lnTo>
                  <a:lnTo>
                    <a:pt x="1454" y="392"/>
                  </a:lnTo>
                  <a:lnTo>
                    <a:pt x="1461" y="406"/>
                  </a:lnTo>
                  <a:lnTo>
                    <a:pt x="1461" y="411"/>
                  </a:lnTo>
                  <a:lnTo>
                    <a:pt x="1459" y="414"/>
                  </a:lnTo>
                  <a:lnTo>
                    <a:pt x="1456" y="414"/>
                  </a:lnTo>
                  <a:lnTo>
                    <a:pt x="1455" y="413"/>
                  </a:lnTo>
                  <a:lnTo>
                    <a:pt x="1450" y="410"/>
                  </a:lnTo>
                  <a:lnTo>
                    <a:pt x="1436" y="410"/>
                  </a:lnTo>
                  <a:lnTo>
                    <a:pt x="1435" y="411"/>
                  </a:lnTo>
                  <a:lnTo>
                    <a:pt x="1433" y="414"/>
                  </a:lnTo>
                  <a:lnTo>
                    <a:pt x="1430" y="415"/>
                  </a:lnTo>
                  <a:lnTo>
                    <a:pt x="1429" y="415"/>
                  </a:lnTo>
                  <a:lnTo>
                    <a:pt x="1428" y="414"/>
                  </a:lnTo>
                  <a:lnTo>
                    <a:pt x="1426" y="411"/>
                  </a:lnTo>
                  <a:lnTo>
                    <a:pt x="1424" y="410"/>
                  </a:lnTo>
                  <a:lnTo>
                    <a:pt x="1421" y="407"/>
                  </a:lnTo>
                  <a:lnTo>
                    <a:pt x="1414" y="407"/>
                  </a:lnTo>
                  <a:lnTo>
                    <a:pt x="1402" y="408"/>
                  </a:lnTo>
                  <a:lnTo>
                    <a:pt x="1383" y="408"/>
                  </a:lnTo>
                  <a:lnTo>
                    <a:pt x="1381" y="406"/>
                  </a:lnTo>
                  <a:lnTo>
                    <a:pt x="1381" y="402"/>
                  </a:lnTo>
                  <a:lnTo>
                    <a:pt x="1384" y="399"/>
                  </a:lnTo>
                  <a:lnTo>
                    <a:pt x="1387" y="392"/>
                  </a:lnTo>
                  <a:lnTo>
                    <a:pt x="1389" y="384"/>
                  </a:lnTo>
                  <a:lnTo>
                    <a:pt x="1394" y="374"/>
                  </a:lnTo>
                  <a:lnTo>
                    <a:pt x="1407" y="360"/>
                  </a:lnTo>
                  <a:lnTo>
                    <a:pt x="1407" y="354"/>
                  </a:lnTo>
                  <a:lnTo>
                    <a:pt x="1406" y="351"/>
                  </a:lnTo>
                  <a:lnTo>
                    <a:pt x="1403" y="348"/>
                  </a:lnTo>
                  <a:lnTo>
                    <a:pt x="1400" y="348"/>
                  </a:lnTo>
                  <a:lnTo>
                    <a:pt x="1395" y="351"/>
                  </a:lnTo>
                  <a:lnTo>
                    <a:pt x="1392" y="354"/>
                  </a:lnTo>
                  <a:lnTo>
                    <a:pt x="1389" y="358"/>
                  </a:lnTo>
                  <a:lnTo>
                    <a:pt x="1388" y="360"/>
                  </a:lnTo>
                  <a:lnTo>
                    <a:pt x="1385" y="362"/>
                  </a:lnTo>
                  <a:lnTo>
                    <a:pt x="1373" y="362"/>
                  </a:lnTo>
                  <a:lnTo>
                    <a:pt x="1366" y="360"/>
                  </a:lnTo>
                  <a:lnTo>
                    <a:pt x="1359" y="363"/>
                  </a:lnTo>
                  <a:lnTo>
                    <a:pt x="1355" y="366"/>
                  </a:lnTo>
                  <a:lnTo>
                    <a:pt x="1353" y="369"/>
                  </a:lnTo>
                  <a:lnTo>
                    <a:pt x="1348" y="370"/>
                  </a:lnTo>
                  <a:lnTo>
                    <a:pt x="1344" y="374"/>
                  </a:lnTo>
                  <a:lnTo>
                    <a:pt x="1344" y="376"/>
                  </a:lnTo>
                  <a:lnTo>
                    <a:pt x="1347" y="377"/>
                  </a:lnTo>
                  <a:lnTo>
                    <a:pt x="1348" y="378"/>
                  </a:lnTo>
                  <a:lnTo>
                    <a:pt x="1348" y="380"/>
                  </a:lnTo>
                  <a:lnTo>
                    <a:pt x="1344" y="384"/>
                  </a:lnTo>
                  <a:lnTo>
                    <a:pt x="1339" y="386"/>
                  </a:lnTo>
                  <a:lnTo>
                    <a:pt x="1335" y="388"/>
                  </a:lnTo>
                  <a:lnTo>
                    <a:pt x="1332" y="389"/>
                  </a:lnTo>
                  <a:lnTo>
                    <a:pt x="1329" y="389"/>
                  </a:lnTo>
                  <a:lnTo>
                    <a:pt x="1327" y="386"/>
                  </a:lnTo>
                  <a:lnTo>
                    <a:pt x="1325" y="380"/>
                  </a:lnTo>
                  <a:lnTo>
                    <a:pt x="1325" y="366"/>
                  </a:lnTo>
                  <a:lnTo>
                    <a:pt x="1324" y="365"/>
                  </a:lnTo>
                  <a:lnTo>
                    <a:pt x="1317" y="371"/>
                  </a:lnTo>
                  <a:lnTo>
                    <a:pt x="1316" y="370"/>
                  </a:lnTo>
                  <a:lnTo>
                    <a:pt x="1305" y="365"/>
                  </a:lnTo>
                  <a:lnTo>
                    <a:pt x="1298" y="365"/>
                  </a:lnTo>
                  <a:lnTo>
                    <a:pt x="1294" y="367"/>
                  </a:lnTo>
                  <a:lnTo>
                    <a:pt x="1286" y="371"/>
                  </a:lnTo>
                  <a:lnTo>
                    <a:pt x="1264" y="374"/>
                  </a:lnTo>
                  <a:lnTo>
                    <a:pt x="1255" y="378"/>
                  </a:lnTo>
                  <a:lnTo>
                    <a:pt x="1251" y="386"/>
                  </a:lnTo>
                  <a:lnTo>
                    <a:pt x="1247" y="396"/>
                  </a:lnTo>
                  <a:lnTo>
                    <a:pt x="1246" y="404"/>
                  </a:lnTo>
                  <a:lnTo>
                    <a:pt x="1244" y="407"/>
                  </a:lnTo>
                  <a:lnTo>
                    <a:pt x="1246" y="407"/>
                  </a:lnTo>
                  <a:lnTo>
                    <a:pt x="1247" y="406"/>
                  </a:lnTo>
                  <a:lnTo>
                    <a:pt x="1251" y="403"/>
                  </a:lnTo>
                  <a:lnTo>
                    <a:pt x="1257" y="402"/>
                  </a:lnTo>
                  <a:lnTo>
                    <a:pt x="1264" y="399"/>
                  </a:lnTo>
                  <a:lnTo>
                    <a:pt x="1280" y="393"/>
                  </a:lnTo>
                  <a:lnTo>
                    <a:pt x="1287" y="389"/>
                  </a:lnTo>
                  <a:lnTo>
                    <a:pt x="1295" y="385"/>
                  </a:lnTo>
                  <a:lnTo>
                    <a:pt x="1303" y="384"/>
                  </a:lnTo>
                  <a:lnTo>
                    <a:pt x="1310" y="386"/>
                  </a:lnTo>
                  <a:lnTo>
                    <a:pt x="1316" y="392"/>
                  </a:lnTo>
                  <a:lnTo>
                    <a:pt x="1318" y="396"/>
                  </a:lnTo>
                  <a:lnTo>
                    <a:pt x="1318" y="403"/>
                  </a:lnTo>
                  <a:lnTo>
                    <a:pt x="1317" y="406"/>
                  </a:lnTo>
                  <a:lnTo>
                    <a:pt x="1313" y="410"/>
                  </a:lnTo>
                  <a:lnTo>
                    <a:pt x="1313" y="411"/>
                  </a:lnTo>
                  <a:lnTo>
                    <a:pt x="1314" y="413"/>
                  </a:lnTo>
                  <a:lnTo>
                    <a:pt x="1317" y="418"/>
                  </a:lnTo>
                  <a:lnTo>
                    <a:pt x="1321" y="422"/>
                  </a:lnTo>
                  <a:lnTo>
                    <a:pt x="1324" y="423"/>
                  </a:lnTo>
                  <a:lnTo>
                    <a:pt x="1328" y="419"/>
                  </a:lnTo>
                  <a:lnTo>
                    <a:pt x="1329" y="417"/>
                  </a:lnTo>
                  <a:lnTo>
                    <a:pt x="1333" y="414"/>
                  </a:lnTo>
                  <a:lnTo>
                    <a:pt x="1336" y="413"/>
                  </a:lnTo>
                  <a:lnTo>
                    <a:pt x="1337" y="413"/>
                  </a:lnTo>
                  <a:lnTo>
                    <a:pt x="1339" y="414"/>
                  </a:lnTo>
                  <a:lnTo>
                    <a:pt x="1339" y="419"/>
                  </a:lnTo>
                  <a:lnTo>
                    <a:pt x="1340" y="422"/>
                  </a:lnTo>
                  <a:lnTo>
                    <a:pt x="1340" y="429"/>
                  </a:lnTo>
                  <a:lnTo>
                    <a:pt x="1343" y="432"/>
                  </a:lnTo>
                  <a:lnTo>
                    <a:pt x="1346" y="433"/>
                  </a:lnTo>
                  <a:lnTo>
                    <a:pt x="1348" y="433"/>
                  </a:lnTo>
                  <a:lnTo>
                    <a:pt x="1359" y="422"/>
                  </a:lnTo>
                  <a:lnTo>
                    <a:pt x="1361" y="419"/>
                  </a:lnTo>
                  <a:lnTo>
                    <a:pt x="1363" y="419"/>
                  </a:lnTo>
                  <a:lnTo>
                    <a:pt x="1365" y="421"/>
                  </a:lnTo>
                  <a:lnTo>
                    <a:pt x="1370" y="429"/>
                  </a:lnTo>
                  <a:lnTo>
                    <a:pt x="1374" y="443"/>
                  </a:lnTo>
                  <a:lnTo>
                    <a:pt x="1373" y="447"/>
                  </a:lnTo>
                  <a:lnTo>
                    <a:pt x="1368" y="450"/>
                  </a:lnTo>
                  <a:lnTo>
                    <a:pt x="1361" y="452"/>
                  </a:lnTo>
                  <a:lnTo>
                    <a:pt x="1353" y="454"/>
                  </a:lnTo>
                  <a:lnTo>
                    <a:pt x="1348" y="455"/>
                  </a:lnTo>
                  <a:lnTo>
                    <a:pt x="1343" y="456"/>
                  </a:lnTo>
                  <a:lnTo>
                    <a:pt x="1333" y="459"/>
                  </a:lnTo>
                  <a:lnTo>
                    <a:pt x="1325" y="460"/>
                  </a:lnTo>
                  <a:lnTo>
                    <a:pt x="1320" y="462"/>
                  </a:lnTo>
                  <a:lnTo>
                    <a:pt x="1316" y="465"/>
                  </a:lnTo>
                  <a:lnTo>
                    <a:pt x="1310" y="469"/>
                  </a:lnTo>
                  <a:lnTo>
                    <a:pt x="1305" y="474"/>
                  </a:lnTo>
                  <a:lnTo>
                    <a:pt x="1298" y="476"/>
                  </a:lnTo>
                  <a:lnTo>
                    <a:pt x="1292" y="473"/>
                  </a:lnTo>
                  <a:lnTo>
                    <a:pt x="1290" y="467"/>
                  </a:lnTo>
                  <a:lnTo>
                    <a:pt x="1290" y="459"/>
                  </a:lnTo>
                  <a:lnTo>
                    <a:pt x="1288" y="451"/>
                  </a:lnTo>
                  <a:lnTo>
                    <a:pt x="1288" y="448"/>
                  </a:lnTo>
                  <a:lnTo>
                    <a:pt x="1284" y="448"/>
                  </a:lnTo>
                  <a:lnTo>
                    <a:pt x="1283" y="450"/>
                  </a:lnTo>
                  <a:lnTo>
                    <a:pt x="1280" y="451"/>
                  </a:lnTo>
                  <a:lnTo>
                    <a:pt x="1279" y="452"/>
                  </a:lnTo>
                  <a:lnTo>
                    <a:pt x="1277" y="455"/>
                  </a:lnTo>
                  <a:lnTo>
                    <a:pt x="1275" y="458"/>
                  </a:lnTo>
                  <a:lnTo>
                    <a:pt x="1272" y="459"/>
                  </a:lnTo>
                  <a:lnTo>
                    <a:pt x="1265" y="459"/>
                  </a:lnTo>
                  <a:lnTo>
                    <a:pt x="1262" y="460"/>
                  </a:lnTo>
                  <a:lnTo>
                    <a:pt x="1258" y="460"/>
                  </a:lnTo>
                  <a:lnTo>
                    <a:pt x="1254" y="462"/>
                  </a:lnTo>
                  <a:lnTo>
                    <a:pt x="1249" y="465"/>
                  </a:lnTo>
                  <a:lnTo>
                    <a:pt x="1244" y="467"/>
                  </a:lnTo>
                  <a:lnTo>
                    <a:pt x="1242" y="470"/>
                  </a:lnTo>
                  <a:lnTo>
                    <a:pt x="1239" y="476"/>
                  </a:lnTo>
                  <a:lnTo>
                    <a:pt x="1238" y="480"/>
                  </a:lnTo>
                  <a:lnTo>
                    <a:pt x="1240" y="488"/>
                  </a:lnTo>
                  <a:lnTo>
                    <a:pt x="1249" y="502"/>
                  </a:lnTo>
                  <a:lnTo>
                    <a:pt x="1249" y="507"/>
                  </a:lnTo>
                  <a:lnTo>
                    <a:pt x="1243" y="510"/>
                  </a:lnTo>
                  <a:lnTo>
                    <a:pt x="1232" y="510"/>
                  </a:lnTo>
                  <a:lnTo>
                    <a:pt x="1221" y="508"/>
                  </a:lnTo>
                  <a:lnTo>
                    <a:pt x="1213" y="507"/>
                  </a:lnTo>
                  <a:lnTo>
                    <a:pt x="1205" y="507"/>
                  </a:lnTo>
                  <a:lnTo>
                    <a:pt x="1202" y="508"/>
                  </a:lnTo>
                  <a:lnTo>
                    <a:pt x="1199" y="511"/>
                  </a:lnTo>
                  <a:lnTo>
                    <a:pt x="1198" y="514"/>
                  </a:lnTo>
                  <a:lnTo>
                    <a:pt x="1198" y="517"/>
                  </a:lnTo>
                  <a:lnTo>
                    <a:pt x="1199" y="519"/>
                  </a:lnTo>
                  <a:lnTo>
                    <a:pt x="1199" y="524"/>
                  </a:lnTo>
                  <a:lnTo>
                    <a:pt x="1198" y="526"/>
                  </a:lnTo>
                  <a:lnTo>
                    <a:pt x="1195" y="528"/>
                  </a:lnTo>
                  <a:lnTo>
                    <a:pt x="1190" y="528"/>
                  </a:lnTo>
                  <a:lnTo>
                    <a:pt x="1187" y="529"/>
                  </a:lnTo>
                  <a:lnTo>
                    <a:pt x="1186" y="530"/>
                  </a:lnTo>
                  <a:lnTo>
                    <a:pt x="1184" y="533"/>
                  </a:lnTo>
                  <a:lnTo>
                    <a:pt x="1184" y="536"/>
                  </a:lnTo>
                  <a:lnTo>
                    <a:pt x="1187" y="541"/>
                  </a:lnTo>
                  <a:lnTo>
                    <a:pt x="1187" y="547"/>
                  </a:lnTo>
                  <a:lnTo>
                    <a:pt x="1186" y="550"/>
                  </a:lnTo>
                  <a:lnTo>
                    <a:pt x="1180" y="555"/>
                  </a:lnTo>
                  <a:lnTo>
                    <a:pt x="1177" y="556"/>
                  </a:lnTo>
                  <a:lnTo>
                    <a:pt x="1175" y="556"/>
                  </a:lnTo>
                  <a:lnTo>
                    <a:pt x="1171" y="552"/>
                  </a:lnTo>
                  <a:lnTo>
                    <a:pt x="1168" y="551"/>
                  </a:lnTo>
                  <a:lnTo>
                    <a:pt x="1165" y="551"/>
                  </a:lnTo>
                  <a:lnTo>
                    <a:pt x="1164" y="552"/>
                  </a:lnTo>
                  <a:lnTo>
                    <a:pt x="1164" y="555"/>
                  </a:lnTo>
                  <a:lnTo>
                    <a:pt x="1165" y="565"/>
                  </a:lnTo>
                  <a:lnTo>
                    <a:pt x="1176" y="584"/>
                  </a:lnTo>
                  <a:lnTo>
                    <a:pt x="1177" y="589"/>
                  </a:lnTo>
                  <a:lnTo>
                    <a:pt x="1172" y="593"/>
                  </a:lnTo>
                  <a:lnTo>
                    <a:pt x="1165" y="596"/>
                  </a:lnTo>
                  <a:lnTo>
                    <a:pt x="1157" y="600"/>
                  </a:lnTo>
                  <a:lnTo>
                    <a:pt x="1152" y="604"/>
                  </a:lnTo>
                  <a:lnTo>
                    <a:pt x="1145" y="613"/>
                  </a:lnTo>
                  <a:lnTo>
                    <a:pt x="1135" y="624"/>
                  </a:lnTo>
                  <a:lnTo>
                    <a:pt x="1126" y="636"/>
                  </a:lnTo>
                  <a:lnTo>
                    <a:pt x="1116" y="643"/>
                  </a:lnTo>
                  <a:lnTo>
                    <a:pt x="1108" y="648"/>
                  </a:lnTo>
                  <a:lnTo>
                    <a:pt x="1102" y="656"/>
                  </a:lnTo>
                  <a:lnTo>
                    <a:pt x="1100" y="663"/>
                  </a:lnTo>
                  <a:lnTo>
                    <a:pt x="1101" y="670"/>
                  </a:lnTo>
                  <a:lnTo>
                    <a:pt x="1105" y="678"/>
                  </a:lnTo>
                  <a:lnTo>
                    <a:pt x="1113" y="703"/>
                  </a:lnTo>
                  <a:lnTo>
                    <a:pt x="1116" y="713"/>
                  </a:lnTo>
                  <a:lnTo>
                    <a:pt x="1117" y="719"/>
                  </a:lnTo>
                  <a:lnTo>
                    <a:pt x="1117" y="728"/>
                  </a:lnTo>
                  <a:lnTo>
                    <a:pt x="1115" y="737"/>
                  </a:lnTo>
                  <a:lnTo>
                    <a:pt x="1112" y="743"/>
                  </a:lnTo>
                  <a:lnTo>
                    <a:pt x="1106" y="745"/>
                  </a:lnTo>
                  <a:lnTo>
                    <a:pt x="1101" y="743"/>
                  </a:lnTo>
                  <a:lnTo>
                    <a:pt x="1100" y="740"/>
                  </a:lnTo>
                  <a:lnTo>
                    <a:pt x="1098" y="736"/>
                  </a:lnTo>
                  <a:lnTo>
                    <a:pt x="1098" y="733"/>
                  </a:lnTo>
                  <a:lnTo>
                    <a:pt x="1097" y="729"/>
                  </a:lnTo>
                  <a:lnTo>
                    <a:pt x="1094" y="726"/>
                  </a:lnTo>
                  <a:lnTo>
                    <a:pt x="1091" y="725"/>
                  </a:lnTo>
                  <a:lnTo>
                    <a:pt x="1085" y="719"/>
                  </a:lnTo>
                  <a:lnTo>
                    <a:pt x="1080" y="708"/>
                  </a:lnTo>
                  <a:lnTo>
                    <a:pt x="1076" y="695"/>
                  </a:lnTo>
                  <a:lnTo>
                    <a:pt x="1075" y="682"/>
                  </a:lnTo>
                  <a:lnTo>
                    <a:pt x="1074" y="678"/>
                  </a:lnTo>
                  <a:lnTo>
                    <a:pt x="1074" y="676"/>
                  </a:lnTo>
                  <a:lnTo>
                    <a:pt x="1072" y="674"/>
                  </a:lnTo>
                  <a:lnTo>
                    <a:pt x="1071" y="674"/>
                  </a:lnTo>
                  <a:lnTo>
                    <a:pt x="1068" y="677"/>
                  </a:lnTo>
                  <a:lnTo>
                    <a:pt x="1067" y="680"/>
                  </a:lnTo>
                  <a:lnTo>
                    <a:pt x="1061" y="682"/>
                  </a:lnTo>
                  <a:lnTo>
                    <a:pt x="1056" y="680"/>
                  </a:lnTo>
                  <a:lnTo>
                    <a:pt x="1053" y="676"/>
                  </a:lnTo>
                  <a:lnTo>
                    <a:pt x="1050" y="673"/>
                  </a:lnTo>
                  <a:lnTo>
                    <a:pt x="1048" y="667"/>
                  </a:lnTo>
                  <a:lnTo>
                    <a:pt x="1045" y="666"/>
                  </a:lnTo>
                  <a:lnTo>
                    <a:pt x="1039" y="669"/>
                  </a:lnTo>
                  <a:lnTo>
                    <a:pt x="1031" y="671"/>
                  </a:lnTo>
                  <a:lnTo>
                    <a:pt x="1024" y="674"/>
                  </a:lnTo>
                  <a:lnTo>
                    <a:pt x="1002" y="674"/>
                  </a:lnTo>
                  <a:lnTo>
                    <a:pt x="998" y="676"/>
                  </a:lnTo>
                  <a:lnTo>
                    <a:pt x="997" y="677"/>
                  </a:lnTo>
                  <a:lnTo>
                    <a:pt x="996" y="680"/>
                  </a:lnTo>
                  <a:lnTo>
                    <a:pt x="996" y="682"/>
                  </a:lnTo>
                  <a:lnTo>
                    <a:pt x="994" y="685"/>
                  </a:lnTo>
                  <a:lnTo>
                    <a:pt x="994" y="687"/>
                  </a:lnTo>
                  <a:lnTo>
                    <a:pt x="992" y="689"/>
                  </a:lnTo>
                  <a:lnTo>
                    <a:pt x="989" y="689"/>
                  </a:lnTo>
                  <a:lnTo>
                    <a:pt x="986" y="688"/>
                  </a:lnTo>
                  <a:lnTo>
                    <a:pt x="982" y="687"/>
                  </a:lnTo>
                  <a:lnTo>
                    <a:pt x="974" y="682"/>
                  </a:lnTo>
                  <a:lnTo>
                    <a:pt x="963" y="680"/>
                  </a:lnTo>
                  <a:lnTo>
                    <a:pt x="937" y="680"/>
                  </a:lnTo>
                  <a:lnTo>
                    <a:pt x="931" y="682"/>
                  </a:lnTo>
                  <a:lnTo>
                    <a:pt x="929" y="688"/>
                  </a:lnTo>
                  <a:lnTo>
                    <a:pt x="923" y="693"/>
                  </a:lnTo>
                  <a:lnTo>
                    <a:pt x="916" y="699"/>
                  </a:lnTo>
                  <a:lnTo>
                    <a:pt x="910" y="702"/>
                  </a:lnTo>
                  <a:lnTo>
                    <a:pt x="907" y="703"/>
                  </a:lnTo>
                  <a:lnTo>
                    <a:pt x="904" y="706"/>
                  </a:lnTo>
                  <a:lnTo>
                    <a:pt x="900" y="707"/>
                  </a:lnTo>
                  <a:lnTo>
                    <a:pt x="897" y="710"/>
                  </a:lnTo>
                  <a:lnTo>
                    <a:pt x="894" y="714"/>
                  </a:lnTo>
                  <a:lnTo>
                    <a:pt x="893" y="715"/>
                  </a:lnTo>
                  <a:lnTo>
                    <a:pt x="893" y="718"/>
                  </a:lnTo>
                  <a:lnTo>
                    <a:pt x="899" y="724"/>
                  </a:lnTo>
                  <a:lnTo>
                    <a:pt x="900" y="732"/>
                  </a:lnTo>
                  <a:lnTo>
                    <a:pt x="900" y="741"/>
                  </a:lnTo>
                  <a:lnTo>
                    <a:pt x="897" y="751"/>
                  </a:lnTo>
                  <a:lnTo>
                    <a:pt x="894" y="763"/>
                  </a:lnTo>
                  <a:lnTo>
                    <a:pt x="894" y="778"/>
                  </a:lnTo>
                  <a:lnTo>
                    <a:pt x="896" y="796"/>
                  </a:lnTo>
                  <a:lnTo>
                    <a:pt x="900" y="809"/>
                  </a:lnTo>
                  <a:lnTo>
                    <a:pt x="905" y="818"/>
                  </a:lnTo>
                  <a:lnTo>
                    <a:pt x="914" y="828"/>
                  </a:lnTo>
                  <a:lnTo>
                    <a:pt x="930" y="844"/>
                  </a:lnTo>
                  <a:lnTo>
                    <a:pt x="937" y="848"/>
                  </a:lnTo>
                  <a:lnTo>
                    <a:pt x="944" y="847"/>
                  </a:lnTo>
                  <a:lnTo>
                    <a:pt x="951" y="843"/>
                  </a:lnTo>
                  <a:lnTo>
                    <a:pt x="959" y="837"/>
                  </a:lnTo>
                  <a:lnTo>
                    <a:pt x="966" y="837"/>
                  </a:lnTo>
                  <a:lnTo>
                    <a:pt x="967" y="839"/>
                  </a:lnTo>
                  <a:lnTo>
                    <a:pt x="968" y="839"/>
                  </a:lnTo>
                  <a:lnTo>
                    <a:pt x="970" y="840"/>
                  </a:lnTo>
                  <a:lnTo>
                    <a:pt x="972" y="840"/>
                  </a:lnTo>
                  <a:lnTo>
                    <a:pt x="975" y="839"/>
                  </a:lnTo>
                  <a:lnTo>
                    <a:pt x="977" y="836"/>
                  </a:lnTo>
                  <a:lnTo>
                    <a:pt x="979" y="832"/>
                  </a:lnTo>
                  <a:lnTo>
                    <a:pt x="979" y="822"/>
                  </a:lnTo>
                  <a:lnTo>
                    <a:pt x="978" y="817"/>
                  </a:lnTo>
                  <a:lnTo>
                    <a:pt x="979" y="811"/>
                  </a:lnTo>
                  <a:lnTo>
                    <a:pt x="981" y="807"/>
                  </a:lnTo>
                  <a:lnTo>
                    <a:pt x="985" y="803"/>
                  </a:lnTo>
                  <a:lnTo>
                    <a:pt x="989" y="802"/>
                  </a:lnTo>
                  <a:lnTo>
                    <a:pt x="1004" y="802"/>
                  </a:lnTo>
                  <a:lnTo>
                    <a:pt x="1015" y="799"/>
                  </a:lnTo>
                  <a:lnTo>
                    <a:pt x="1024" y="799"/>
                  </a:lnTo>
                  <a:lnTo>
                    <a:pt x="1028" y="802"/>
                  </a:lnTo>
                  <a:lnTo>
                    <a:pt x="1031" y="818"/>
                  </a:lnTo>
                  <a:lnTo>
                    <a:pt x="1030" y="828"/>
                  </a:lnTo>
                  <a:lnTo>
                    <a:pt x="1024" y="835"/>
                  </a:lnTo>
                  <a:lnTo>
                    <a:pt x="1019" y="843"/>
                  </a:lnTo>
                  <a:lnTo>
                    <a:pt x="1016" y="852"/>
                  </a:lnTo>
                  <a:lnTo>
                    <a:pt x="1018" y="862"/>
                  </a:lnTo>
                  <a:lnTo>
                    <a:pt x="1016" y="872"/>
                  </a:lnTo>
                  <a:lnTo>
                    <a:pt x="1015" y="876"/>
                  </a:lnTo>
                  <a:lnTo>
                    <a:pt x="1012" y="881"/>
                  </a:lnTo>
                  <a:lnTo>
                    <a:pt x="1012" y="883"/>
                  </a:lnTo>
                  <a:lnTo>
                    <a:pt x="1011" y="884"/>
                  </a:lnTo>
                  <a:lnTo>
                    <a:pt x="1011" y="885"/>
                  </a:lnTo>
                  <a:lnTo>
                    <a:pt x="1023" y="885"/>
                  </a:lnTo>
                  <a:lnTo>
                    <a:pt x="1026" y="887"/>
                  </a:lnTo>
                  <a:lnTo>
                    <a:pt x="1027" y="887"/>
                  </a:lnTo>
                  <a:lnTo>
                    <a:pt x="1030" y="889"/>
                  </a:lnTo>
                  <a:lnTo>
                    <a:pt x="1033" y="889"/>
                  </a:lnTo>
                  <a:lnTo>
                    <a:pt x="1041" y="888"/>
                  </a:lnTo>
                  <a:lnTo>
                    <a:pt x="1048" y="883"/>
                  </a:lnTo>
                  <a:lnTo>
                    <a:pt x="1056" y="880"/>
                  </a:lnTo>
                  <a:lnTo>
                    <a:pt x="1061" y="883"/>
                  </a:lnTo>
                  <a:lnTo>
                    <a:pt x="1068" y="887"/>
                  </a:lnTo>
                  <a:lnTo>
                    <a:pt x="1074" y="895"/>
                  </a:lnTo>
                  <a:lnTo>
                    <a:pt x="1078" y="903"/>
                  </a:lnTo>
                  <a:lnTo>
                    <a:pt x="1079" y="910"/>
                  </a:lnTo>
                  <a:lnTo>
                    <a:pt x="1076" y="922"/>
                  </a:lnTo>
                  <a:lnTo>
                    <a:pt x="1074" y="937"/>
                  </a:lnTo>
                  <a:lnTo>
                    <a:pt x="1074" y="954"/>
                  </a:lnTo>
                  <a:lnTo>
                    <a:pt x="1075" y="965"/>
                  </a:lnTo>
                  <a:lnTo>
                    <a:pt x="1079" y="973"/>
                  </a:lnTo>
                  <a:lnTo>
                    <a:pt x="1082" y="977"/>
                  </a:lnTo>
                  <a:lnTo>
                    <a:pt x="1085" y="983"/>
                  </a:lnTo>
                  <a:lnTo>
                    <a:pt x="1090" y="988"/>
                  </a:lnTo>
                  <a:lnTo>
                    <a:pt x="1093" y="989"/>
                  </a:lnTo>
                  <a:lnTo>
                    <a:pt x="1097" y="991"/>
                  </a:lnTo>
                  <a:lnTo>
                    <a:pt x="1101" y="989"/>
                  </a:lnTo>
                  <a:lnTo>
                    <a:pt x="1112" y="984"/>
                  </a:lnTo>
                  <a:lnTo>
                    <a:pt x="1119" y="980"/>
                  </a:lnTo>
                  <a:lnTo>
                    <a:pt x="1124" y="974"/>
                  </a:lnTo>
                  <a:lnTo>
                    <a:pt x="1128" y="974"/>
                  </a:lnTo>
                  <a:lnTo>
                    <a:pt x="1134" y="976"/>
                  </a:lnTo>
                  <a:lnTo>
                    <a:pt x="1139" y="980"/>
                  </a:lnTo>
                  <a:lnTo>
                    <a:pt x="1145" y="985"/>
                  </a:lnTo>
                  <a:lnTo>
                    <a:pt x="1146" y="988"/>
                  </a:lnTo>
                  <a:lnTo>
                    <a:pt x="1146" y="989"/>
                  </a:lnTo>
                  <a:lnTo>
                    <a:pt x="1149" y="992"/>
                  </a:lnTo>
                  <a:lnTo>
                    <a:pt x="1156" y="992"/>
                  </a:lnTo>
                  <a:lnTo>
                    <a:pt x="1160" y="991"/>
                  </a:lnTo>
                  <a:lnTo>
                    <a:pt x="1164" y="988"/>
                  </a:lnTo>
                  <a:lnTo>
                    <a:pt x="1167" y="985"/>
                  </a:lnTo>
                  <a:lnTo>
                    <a:pt x="1172" y="977"/>
                  </a:lnTo>
                  <a:lnTo>
                    <a:pt x="1176" y="972"/>
                  </a:lnTo>
                  <a:lnTo>
                    <a:pt x="1183" y="962"/>
                  </a:lnTo>
                  <a:lnTo>
                    <a:pt x="1191" y="955"/>
                  </a:lnTo>
                  <a:lnTo>
                    <a:pt x="1198" y="951"/>
                  </a:lnTo>
                  <a:lnTo>
                    <a:pt x="1203" y="948"/>
                  </a:lnTo>
                  <a:lnTo>
                    <a:pt x="1210" y="943"/>
                  </a:lnTo>
                  <a:lnTo>
                    <a:pt x="1219" y="937"/>
                  </a:lnTo>
                  <a:lnTo>
                    <a:pt x="1225" y="936"/>
                  </a:lnTo>
                  <a:lnTo>
                    <a:pt x="1228" y="939"/>
                  </a:lnTo>
                  <a:lnTo>
                    <a:pt x="1228" y="943"/>
                  </a:lnTo>
                  <a:lnTo>
                    <a:pt x="1225" y="948"/>
                  </a:lnTo>
                  <a:lnTo>
                    <a:pt x="1223" y="955"/>
                  </a:lnTo>
                  <a:lnTo>
                    <a:pt x="1221" y="959"/>
                  </a:lnTo>
                  <a:lnTo>
                    <a:pt x="1221" y="977"/>
                  </a:lnTo>
                  <a:lnTo>
                    <a:pt x="1223" y="985"/>
                  </a:lnTo>
                  <a:lnTo>
                    <a:pt x="1225" y="989"/>
                  </a:lnTo>
                  <a:lnTo>
                    <a:pt x="1228" y="988"/>
                  </a:lnTo>
                  <a:lnTo>
                    <a:pt x="1228" y="981"/>
                  </a:lnTo>
                  <a:lnTo>
                    <a:pt x="1229" y="972"/>
                  </a:lnTo>
                  <a:lnTo>
                    <a:pt x="1232" y="963"/>
                  </a:lnTo>
                  <a:lnTo>
                    <a:pt x="1239" y="954"/>
                  </a:lnTo>
                  <a:lnTo>
                    <a:pt x="1247" y="948"/>
                  </a:lnTo>
                  <a:lnTo>
                    <a:pt x="1254" y="946"/>
                  </a:lnTo>
                  <a:lnTo>
                    <a:pt x="1257" y="948"/>
                  </a:lnTo>
                  <a:lnTo>
                    <a:pt x="1258" y="951"/>
                  </a:lnTo>
                  <a:lnTo>
                    <a:pt x="1261" y="954"/>
                  </a:lnTo>
                  <a:lnTo>
                    <a:pt x="1262" y="958"/>
                  </a:lnTo>
                  <a:lnTo>
                    <a:pt x="1265" y="963"/>
                  </a:lnTo>
                  <a:lnTo>
                    <a:pt x="1268" y="965"/>
                  </a:lnTo>
                  <a:lnTo>
                    <a:pt x="1269" y="966"/>
                  </a:lnTo>
                  <a:lnTo>
                    <a:pt x="1272" y="965"/>
                  </a:lnTo>
                  <a:lnTo>
                    <a:pt x="1279" y="961"/>
                  </a:lnTo>
                  <a:lnTo>
                    <a:pt x="1286" y="959"/>
                  </a:lnTo>
                  <a:lnTo>
                    <a:pt x="1292" y="961"/>
                  </a:lnTo>
                  <a:lnTo>
                    <a:pt x="1298" y="966"/>
                  </a:lnTo>
                  <a:lnTo>
                    <a:pt x="1299" y="970"/>
                  </a:lnTo>
                  <a:lnTo>
                    <a:pt x="1302" y="974"/>
                  </a:lnTo>
                  <a:lnTo>
                    <a:pt x="1303" y="976"/>
                  </a:lnTo>
                  <a:lnTo>
                    <a:pt x="1303" y="977"/>
                  </a:lnTo>
                  <a:lnTo>
                    <a:pt x="1305" y="974"/>
                  </a:lnTo>
                  <a:lnTo>
                    <a:pt x="1307" y="973"/>
                  </a:lnTo>
                  <a:lnTo>
                    <a:pt x="1309" y="969"/>
                  </a:lnTo>
                  <a:lnTo>
                    <a:pt x="1309" y="966"/>
                  </a:lnTo>
                  <a:lnTo>
                    <a:pt x="1311" y="961"/>
                  </a:lnTo>
                  <a:lnTo>
                    <a:pt x="1318" y="958"/>
                  </a:lnTo>
                  <a:lnTo>
                    <a:pt x="1328" y="956"/>
                  </a:lnTo>
                  <a:lnTo>
                    <a:pt x="1337" y="961"/>
                  </a:lnTo>
                  <a:lnTo>
                    <a:pt x="1342" y="963"/>
                  </a:lnTo>
                  <a:lnTo>
                    <a:pt x="1344" y="966"/>
                  </a:lnTo>
                  <a:lnTo>
                    <a:pt x="1346" y="969"/>
                  </a:lnTo>
                  <a:lnTo>
                    <a:pt x="1346" y="970"/>
                  </a:lnTo>
                  <a:lnTo>
                    <a:pt x="1347" y="970"/>
                  </a:lnTo>
                  <a:lnTo>
                    <a:pt x="1347" y="972"/>
                  </a:lnTo>
                  <a:lnTo>
                    <a:pt x="1351" y="972"/>
                  </a:lnTo>
                  <a:lnTo>
                    <a:pt x="1353" y="969"/>
                  </a:lnTo>
                  <a:lnTo>
                    <a:pt x="1355" y="966"/>
                  </a:lnTo>
                  <a:lnTo>
                    <a:pt x="1358" y="962"/>
                  </a:lnTo>
                  <a:lnTo>
                    <a:pt x="1359" y="958"/>
                  </a:lnTo>
                  <a:lnTo>
                    <a:pt x="1363" y="954"/>
                  </a:lnTo>
                  <a:lnTo>
                    <a:pt x="1365" y="956"/>
                  </a:lnTo>
                  <a:lnTo>
                    <a:pt x="1363" y="965"/>
                  </a:lnTo>
                  <a:lnTo>
                    <a:pt x="1361" y="976"/>
                  </a:lnTo>
                  <a:lnTo>
                    <a:pt x="1354" y="989"/>
                  </a:lnTo>
                  <a:lnTo>
                    <a:pt x="1354" y="993"/>
                  </a:lnTo>
                  <a:lnTo>
                    <a:pt x="1355" y="993"/>
                  </a:lnTo>
                  <a:lnTo>
                    <a:pt x="1357" y="995"/>
                  </a:lnTo>
                  <a:lnTo>
                    <a:pt x="1359" y="993"/>
                  </a:lnTo>
                  <a:lnTo>
                    <a:pt x="1362" y="993"/>
                  </a:lnTo>
                  <a:lnTo>
                    <a:pt x="1363" y="995"/>
                  </a:lnTo>
                  <a:lnTo>
                    <a:pt x="1365" y="998"/>
                  </a:lnTo>
                  <a:lnTo>
                    <a:pt x="1366" y="999"/>
                  </a:lnTo>
                  <a:lnTo>
                    <a:pt x="1372" y="999"/>
                  </a:lnTo>
                  <a:lnTo>
                    <a:pt x="1374" y="998"/>
                  </a:lnTo>
                  <a:lnTo>
                    <a:pt x="1380" y="998"/>
                  </a:lnTo>
                  <a:lnTo>
                    <a:pt x="1383" y="999"/>
                  </a:lnTo>
                  <a:lnTo>
                    <a:pt x="1384" y="1002"/>
                  </a:lnTo>
                  <a:lnTo>
                    <a:pt x="1389" y="1007"/>
                  </a:lnTo>
                  <a:lnTo>
                    <a:pt x="1395" y="1015"/>
                  </a:lnTo>
                  <a:lnTo>
                    <a:pt x="1402" y="1026"/>
                  </a:lnTo>
                  <a:lnTo>
                    <a:pt x="1407" y="1032"/>
                  </a:lnTo>
                  <a:lnTo>
                    <a:pt x="1413" y="1032"/>
                  </a:lnTo>
                  <a:lnTo>
                    <a:pt x="1420" y="1028"/>
                  </a:lnTo>
                  <a:lnTo>
                    <a:pt x="1429" y="1025"/>
                  </a:lnTo>
                  <a:lnTo>
                    <a:pt x="1440" y="1026"/>
                  </a:lnTo>
                  <a:lnTo>
                    <a:pt x="1451" y="1035"/>
                  </a:lnTo>
                  <a:lnTo>
                    <a:pt x="1462" y="1046"/>
                  </a:lnTo>
                  <a:lnTo>
                    <a:pt x="1473" y="1058"/>
                  </a:lnTo>
                  <a:lnTo>
                    <a:pt x="1480" y="1069"/>
                  </a:lnTo>
                  <a:lnTo>
                    <a:pt x="1484" y="1078"/>
                  </a:lnTo>
                  <a:lnTo>
                    <a:pt x="1488" y="1084"/>
                  </a:lnTo>
                  <a:lnTo>
                    <a:pt x="1492" y="1087"/>
                  </a:lnTo>
                  <a:lnTo>
                    <a:pt x="1497" y="1089"/>
                  </a:lnTo>
                  <a:lnTo>
                    <a:pt x="1500" y="1092"/>
                  </a:lnTo>
                  <a:lnTo>
                    <a:pt x="1502" y="1096"/>
                  </a:lnTo>
                  <a:lnTo>
                    <a:pt x="1502" y="1099"/>
                  </a:lnTo>
                  <a:lnTo>
                    <a:pt x="1503" y="1103"/>
                  </a:lnTo>
                  <a:lnTo>
                    <a:pt x="1503" y="1106"/>
                  </a:lnTo>
                  <a:lnTo>
                    <a:pt x="1500" y="1111"/>
                  </a:lnTo>
                  <a:lnTo>
                    <a:pt x="1492" y="1117"/>
                  </a:lnTo>
                  <a:lnTo>
                    <a:pt x="1482" y="1122"/>
                  </a:lnTo>
                  <a:lnTo>
                    <a:pt x="1473" y="1125"/>
                  </a:lnTo>
                  <a:lnTo>
                    <a:pt x="1467" y="1128"/>
                  </a:lnTo>
                  <a:lnTo>
                    <a:pt x="1466" y="1131"/>
                  </a:lnTo>
                  <a:lnTo>
                    <a:pt x="1466" y="1135"/>
                  </a:lnTo>
                  <a:lnTo>
                    <a:pt x="1467" y="1136"/>
                  </a:lnTo>
                  <a:lnTo>
                    <a:pt x="1470" y="1136"/>
                  </a:lnTo>
                  <a:lnTo>
                    <a:pt x="1474" y="1137"/>
                  </a:lnTo>
                  <a:lnTo>
                    <a:pt x="1485" y="1135"/>
                  </a:lnTo>
                  <a:lnTo>
                    <a:pt x="1488" y="1133"/>
                  </a:lnTo>
                  <a:lnTo>
                    <a:pt x="1492" y="1129"/>
                  </a:lnTo>
                  <a:lnTo>
                    <a:pt x="1493" y="1126"/>
                  </a:lnTo>
                  <a:lnTo>
                    <a:pt x="1497" y="1122"/>
                  </a:lnTo>
                  <a:lnTo>
                    <a:pt x="1500" y="1121"/>
                  </a:lnTo>
                  <a:lnTo>
                    <a:pt x="1504" y="1120"/>
                  </a:lnTo>
                  <a:lnTo>
                    <a:pt x="1508" y="1121"/>
                  </a:lnTo>
                  <a:lnTo>
                    <a:pt x="1514" y="1124"/>
                  </a:lnTo>
                  <a:lnTo>
                    <a:pt x="1515" y="1128"/>
                  </a:lnTo>
                  <a:lnTo>
                    <a:pt x="1515" y="1132"/>
                  </a:lnTo>
                  <a:lnTo>
                    <a:pt x="1514" y="1136"/>
                  </a:lnTo>
                  <a:lnTo>
                    <a:pt x="1511" y="1141"/>
                  </a:lnTo>
                  <a:lnTo>
                    <a:pt x="1508" y="1146"/>
                  </a:lnTo>
                  <a:lnTo>
                    <a:pt x="1504" y="1148"/>
                  </a:lnTo>
                  <a:lnTo>
                    <a:pt x="1502" y="1151"/>
                  </a:lnTo>
                  <a:lnTo>
                    <a:pt x="1497" y="1154"/>
                  </a:lnTo>
                  <a:lnTo>
                    <a:pt x="1495" y="1155"/>
                  </a:lnTo>
                  <a:lnTo>
                    <a:pt x="1493" y="1157"/>
                  </a:lnTo>
                  <a:lnTo>
                    <a:pt x="1493" y="1159"/>
                  </a:lnTo>
                  <a:lnTo>
                    <a:pt x="1496" y="1159"/>
                  </a:lnTo>
                  <a:lnTo>
                    <a:pt x="1500" y="1161"/>
                  </a:lnTo>
                  <a:lnTo>
                    <a:pt x="1510" y="1161"/>
                  </a:lnTo>
                  <a:lnTo>
                    <a:pt x="1511" y="1159"/>
                  </a:lnTo>
                  <a:lnTo>
                    <a:pt x="1511" y="1155"/>
                  </a:lnTo>
                  <a:lnTo>
                    <a:pt x="1514" y="1147"/>
                  </a:lnTo>
                  <a:lnTo>
                    <a:pt x="1519" y="1139"/>
                  </a:lnTo>
                  <a:lnTo>
                    <a:pt x="1522" y="1136"/>
                  </a:lnTo>
                  <a:lnTo>
                    <a:pt x="1523" y="1133"/>
                  </a:lnTo>
                  <a:lnTo>
                    <a:pt x="1525" y="1133"/>
                  </a:lnTo>
                  <a:lnTo>
                    <a:pt x="1526" y="1132"/>
                  </a:lnTo>
                  <a:lnTo>
                    <a:pt x="1528" y="1132"/>
                  </a:lnTo>
                  <a:lnTo>
                    <a:pt x="1529" y="1133"/>
                  </a:lnTo>
                  <a:lnTo>
                    <a:pt x="1532" y="1133"/>
                  </a:lnTo>
                  <a:lnTo>
                    <a:pt x="1540" y="1135"/>
                  </a:lnTo>
                  <a:lnTo>
                    <a:pt x="1549" y="1137"/>
                  </a:lnTo>
                  <a:lnTo>
                    <a:pt x="1558" y="1141"/>
                  </a:lnTo>
                  <a:lnTo>
                    <a:pt x="1566" y="1147"/>
                  </a:lnTo>
                  <a:lnTo>
                    <a:pt x="1575" y="1154"/>
                  </a:lnTo>
                  <a:lnTo>
                    <a:pt x="1586" y="1161"/>
                  </a:lnTo>
                  <a:lnTo>
                    <a:pt x="1595" y="1165"/>
                  </a:lnTo>
                  <a:lnTo>
                    <a:pt x="1604" y="1165"/>
                  </a:lnTo>
                  <a:lnTo>
                    <a:pt x="1612" y="1162"/>
                  </a:lnTo>
                  <a:lnTo>
                    <a:pt x="1619" y="1162"/>
                  </a:lnTo>
                  <a:lnTo>
                    <a:pt x="1627" y="1166"/>
                  </a:lnTo>
                  <a:lnTo>
                    <a:pt x="1636" y="1173"/>
                  </a:lnTo>
                  <a:lnTo>
                    <a:pt x="1642" y="1180"/>
                  </a:lnTo>
                  <a:lnTo>
                    <a:pt x="1649" y="1185"/>
                  </a:lnTo>
                  <a:lnTo>
                    <a:pt x="1657" y="1189"/>
                  </a:lnTo>
                  <a:lnTo>
                    <a:pt x="1666" y="1192"/>
                  </a:lnTo>
                  <a:lnTo>
                    <a:pt x="1672" y="1195"/>
                  </a:lnTo>
                  <a:lnTo>
                    <a:pt x="1682" y="1202"/>
                  </a:lnTo>
                  <a:lnTo>
                    <a:pt x="1689" y="1214"/>
                  </a:lnTo>
                  <a:lnTo>
                    <a:pt x="1693" y="1226"/>
                  </a:lnTo>
                  <a:lnTo>
                    <a:pt x="1693" y="1236"/>
                  </a:lnTo>
                  <a:lnTo>
                    <a:pt x="1690" y="1247"/>
                  </a:lnTo>
                  <a:lnTo>
                    <a:pt x="1686" y="1258"/>
                  </a:lnTo>
                  <a:lnTo>
                    <a:pt x="1682" y="1268"/>
                  </a:lnTo>
                  <a:lnTo>
                    <a:pt x="1681" y="1273"/>
                  </a:lnTo>
                  <a:lnTo>
                    <a:pt x="1678" y="1278"/>
                  </a:lnTo>
                  <a:lnTo>
                    <a:pt x="1672" y="1287"/>
                  </a:lnTo>
                  <a:lnTo>
                    <a:pt x="1666" y="1296"/>
                  </a:lnTo>
                  <a:lnTo>
                    <a:pt x="1656" y="1307"/>
                  </a:lnTo>
                  <a:lnTo>
                    <a:pt x="1646" y="1317"/>
                  </a:lnTo>
                  <a:lnTo>
                    <a:pt x="1638" y="1329"/>
                  </a:lnTo>
                  <a:lnTo>
                    <a:pt x="1637" y="1342"/>
                  </a:lnTo>
                  <a:lnTo>
                    <a:pt x="1640" y="1351"/>
                  </a:lnTo>
                  <a:lnTo>
                    <a:pt x="1641" y="1358"/>
                  </a:lnTo>
                  <a:lnTo>
                    <a:pt x="1641" y="1365"/>
                  </a:lnTo>
                  <a:lnTo>
                    <a:pt x="1638" y="1374"/>
                  </a:lnTo>
                  <a:lnTo>
                    <a:pt x="1636" y="1385"/>
                  </a:lnTo>
                  <a:lnTo>
                    <a:pt x="1633" y="1394"/>
                  </a:lnTo>
                  <a:lnTo>
                    <a:pt x="1633" y="1400"/>
                  </a:lnTo>
                  <a:lnTo>
                    <a:pt x="1634" y="1407"/>
                  </a:lnTo>
                  <a:lnTo>
                    <a:pt x="1631" y="1414"/>
                  </a:lnTo>
                  <a:lnTo>
                    <a:pt x="1627" y="1422"/>
                  </a:lnTo>
                  <a:lnTo>
                    <a:pt x="1622" y="1429"/>
                  </a:lnTo>
                  <a:lnTo>
                    <a:pt x="1616" y="1440"/>
                  </a:lnTo>
                  <a:lnTo>
                    <a:pt x="1612" y="1453"/>
                  </a:lnTo>
                  <a:lnTo>
                    <a:pt x="1607" y="1462"/>
                  </a:lnTo>
                  <a:lnTo>
                    <a:pt x="1603" y="1466"/>
                  </a:lnTo>
                  <a:lnTo>
                    <a:pt x="1595" y="1469"/>
                  </a:lnTo>
                  <a:lnTo>
                    <a:pt x="1586" y="1469"/>
                  </a:lnTo>
                  <a:lnTo>
                    <a:pt x="1577" y="1472"/>
                  </a:lnTo>
                  <a:lnTo>
                    <a:pt x="1570" y="1474"/>
                  </a:lnTo>
                  <a:lnTo>
                    <a:pt x="1563" y="1476"/>
                  </a:lnTo>
                  <a:lnTo>
                    <a:pt x="1559" y="1479"/>
                  </a:lnTo>
                  <a:lnTo>
                    <a:pt x="1558" y="1480"/>
                  </a:lnTo>
                  <a:lnTo>
                    <a:pt x="1556" y="1480"/>
                  </a:lnTo>
                  <a:lnTo>
                    <a:pt x="1554" y="1481"/>
                  </a:lnTo>
                  <a:lnTo>
                    <a:pt x="1548" y="1485"/>
                  </a:lnTo>
                  <a:lnTo>
                    <a:pt x="1538" y="1489"/>
                  </a:lnTo>
                  <a:lnTo>
                    <a:pt x="1530" y="1496"/>
                  </a:lnTo>
                  <a:lnTo>
                    <a:pt x="1521" y="1502"/>
                  </a:lnTo>
                  <a:lnTo>
                    <a:pt x="1517" y="1509"/>
                  </a:lnTo>
                  <a:lnTo>
                    <a:pt x="1517" y="1517"/>
                  </a:lnTo>
                  <a:lnTo>
                    <a:pt x="1519" y="1526"/>
                  </a:lnTo>
                  <a:lnTo>
                    <a:pt x="1521" y="1536"/>
                  </a:lnTo>
                  <a:lnTo>
                    <a:pt x="1519" y="1544"/>
                  </a:lnTo>
                  <a:lnTo>
                    <a:pt x="1517" y="1548"/>
                  </a:lnTo>
                  <a:lnTo>
                    <a:pt x="1514" y="1551"/>
                  </a:lnTo>
                  <a:lnTo>
                    <a:pt x="1512" y="1551"/>
                  </a:lnTo>
                  <a:lnTo>
                    <a:pt x="1510" y="1553"/>
                  </a:lnTo>
                  <a:lnTo>
                    <a:pt x="1508" y="1553"/>
                  </a:lnTo>
                  <a:lnTo>
                    <a:pt x="1506" y="1554"/>
                  </a:lnTo>
                  <a:lnTo>
                    <a:pt x="1499" y="1568"/>
                  </a:lnTo>
                  <a:lnTo>
                    <a:pt x="1496" y="1572"/>
                  </a:lnTo>
                  <a:lnTo>
                    <a:pt x="1492" y="1576"/>
                  </a:lnTo>
                  <a:lnTo>
                    <a:pt x="1489" y="1577"/>
                  </a:lnTo>
                  <a:lnTo>
                    <a:pt x="1488" y="1579"/>
                  </a:lnTo>
                  <a:lnTo>
                    <a:pt x="1485" y="1580"/>
                  </a:lnTo>
                  <a:lnTo>
                    <a:pt x="1478" y="1590"/>
                  </a:lnTo>
                  <a:lnTo>
                    <a:pt x="1476" y="1605"/>
                  </a:lnTo>
                  <a:lnTo>
                    <a:pt x="1471" y="1614"/>
                  </a:lnTo>
                  <a:lnTo>
                    <a:pt x="1462" y="1627"/>
                  </a:lnTo>
                  <a:lnTo>
                    <a:pt x="1450" y="1640"/>
                  </a:lnTo>
                  <a:lnTo>
                    <a:pt x="1440" y="1648"/>
                  </a:lnTo>
                  <a:lnTo>
                    <a:pt x="1430" y="1651"/>
                  </a:lnTo>
                  <a:lnTo>
                    <a:pt x="1421" y="1650"/>
                  </a:lnTo>
                  <a:lnTo>
                    <a:pt x="1411" y="1647"/>
                  </a:lnTo>
                  <a:lnTo>
                    <a:pt x="1406" y="1642"/>
                  </a:lnTo>
                  <a:lnTo>
                    <a:pt x="1402" y="1633"/>
                  </a:lnTo>
                  <a:lnTo>
                    <a:pt x="1399" y="1622"/>
                  </a:lnTo>
                  <a:lnTo>
                    <a:pt x="1398" y="1613"/>
                  </a:lnTo>
                  <a:lnTo>
                    <a:pt x="1398" y="1606"/>
                  </a:lnTo>
                  <a:lnTo>
                    <a:pt x="1396" y="1606"/>
                  </a:lnTo>
                  <a:lnTo>
                    <a:pt x="1395" y="1613"/>
                  </a:lnTo>
                  <a:lnTo>
                    <a:pt x="1391" y="1622"/>
                  </a:lnTo>
                  <a:lnTo>
                    <a:pt x="1389" y="1632"/>
                  </a:lnTo>
                  <a:lnTo>
                    <a:pt x="1389" y="1637"/>
                  </a:lnTo>
                  <a:lnTo>
                    <a:pt x="1392" y="1643"/>
                  </a:lnTo>
                  <a:lnTo>
                    <a:pt x="1406" y="1657"/>
                  </a:lnTo>
                  <a:lnTo>
                    <a:pt x="1411" y="1661"/>
                  </a:lnTo>
                  <a:lnTo>
                    <a:pt x="1414" y="1664"/>
                  </a:lnTo>
                  <a:lnTo>
                    <a:pt x="1415" y="1666"/>
                  </a:lnTo>
                  <a:lnTo>
                    <a:pt x="1414" y="1669"/>
                  </a:lnTo>
                  <a:lnTo>
                    <a:pt x="1414" y="1673"/>
                  </a:lnTo>
                  <a:lnTo>
                    <a:pt x="1411" y="1677"/>
                  </a:lnTo>
                  <a:lnTo>
                    <a:pt x="1409" y="1683"/>
                  </a:lnTo>
                  <a:lnTo>
                    <a:pt x="1403" y="1690"/>
                  </a:lnTo>
                  <a:lnTo>
                    <a:pt x="1399" y="1698"/>
                  </a:lnTo>
                  <a:lnTo>
                    <a:pt x="1394" y="1705"/>
                  </a:lnTo>
                  <a:lnTo>
                    <a:pt x="1391" y="1707"/>
                  </a:lnTo>
                  <a:lnTo>
                    <a:pt x="1385" y="1709"/>
                  </a:lnTo>
                  <a:lnTo>
                    <a:pt x="1376" y="1710"/>
                  </a:lnTo>
                  <a:lnTo>
                    <a:pt x="1365" y="1711"/>
                  </a:lnTo>
                  <a:lnTo>
                    <a:pt x="1354" y="1711"/>
                  </a:lnTo>
                  <a:lnTo>
                    <a:pt x="1347" y="1710"/>
                  </a:lnTo>
                  <a:lnTo>
                    <a:pt x="1344" y="1709"/>
                  </a:lnTo>
                  <a:lnTo>
                    <a:pt x="1342" y="1710"/>
                  </a:lnTo>
                  <a:lnTo>
                    <a:pt x="1339" y="1716"/>
                  </a:lnTo>
                  <a:lnTo>
                    <a:pt x="1339" y="1732"/>
                  </a:lnTo>
                  <a:lnTo>
                    <a:pt x="1340" y="1735"/>
                  </a:lnTo>
                  <a:lnTo>
                    <a:pt x="1340" y="1739"/>
                  </a:lnTo>
                  <a:lnTo>
                    <a:pt x="1339" y="1740"/>
                  </a:lnTo>
                  <a:lnTo>
                    <a:pt x="1333" y="1740"/>
                  </a:lnTo>
                  <a:lnTo>
                    <a:pt x="1325" y="1737"/>
                  </a:lnTo>
                  <a:lnTo>
                    <a:pt x="1318" y="1736"/>
                  </a:lnTo>
                  <a:lnTo>
                    <a:pt x="1311" y="1733"/>
                  </a:lnTo>
                  <a:lnTo>
                    <a:pt x="1306" y="1733"/>
                  </a:lnTo>
                  <a:lnTo>
                    <a:pt x="1305" y="1735"/>
                  </a:lnTo>
                  <a:lnTo>
                    <a:pt x="1305" y="1739"/>
                  </a:lnTo>
                  <a:lnTo>
                    <a:pt x="1309" y="1751"/>
                  </a:lnTo>
                  <a:lnTo>
                    <a:pt x="1311" y="1754"/>
                  </a:lnTo>
                  <a:lnTo>
                    <a:pt x="1314" y="1755"/>
                  </a:lnTo>
                  <a:lnTo>
                    <a:pt x="1320" y="1755"/>
                  </a:lnTo>
                  <a:lnTo>
                    <a:pt x="1321" y="1754"/>
                  </a:lnTo>
                  <a:lnTo>
                    <a:pt x="1324" y="1754"/>
                  </a:lnTo>
                  <a:lnTo>
                    <a:pt x="1325" y="1755"/>
                  </a:lnTo>
                  <a:lnTo>
                    <a:pt x="1325" y="1757"/>
                  </a:lnTo>
                  <a:lnTo>
                    <a:pt x="1321" y="1765"/>
                  </a:lnTo>
                  <a:lnTo>
                    <a:pt x="1316" y="1773"/>
                  </a:lnTo>
                  <a:lnTo>
                    <a:pt x="1309" y="1780"/>
                  </a:lnTo>
                  <a:lnTo>
                    <a:pt x="1303" y="1787"/>
                  </a:lnTo>
                  <a:lnTo>
                    <a:pt x="1298" y="1796"/>
                  </a:lnTo>
                  <a:lnTo>
                    <a:pt x="1284" y="1810"/>
                  </a:lnTo>
                  <a:lnTo>
                    <a:pt x="1280" y="1813"/>
                  </a:lnTo>
                  <a:lnTo>
                    <a:pt x="1279" y="1817"/>
                  </a:lnTo>
                  <a:lnTo>
                    <a:pt x="1279" y="1824"/>
                  </a:lnTo>
                  <a:lnTo>
                    <a:pt x="1283" y="1825"/>
                  </a:lnTo>
                  <a:lnTo>
                    <a:pt x="1290" y="1825"/>
                  </a:lnTo>
                  <a:lnTo>
                    <a:pt x="1296" y="1827"/>
                  </a:lnTo>
                  <a:lnTo>
                    <a:pt x="1301" y="1827"/>
                  </a:lnTo>
                  <a:lnTo>
                    <a:pt x="1301" y="1831"/>
                  </a:lnTo>
                  <a:lnTo>
                    <a:pt x="1299" y="1839"/>
                  </a:lnTo>
                  <a:lnTo>
                    <a:pt x="1296" y="1846"/>
                  </a:lnTo>
                  <a:lnTo>
                    <a:pt x="1294" y="1851"/>
                  </a:lnTo>
                  <a:lnTo>
                    <a:pt x="1288" y="1857"/>
                  </a:lnTo>
                  <a:lnTo>
                    <a:pt x="1279" y="1865"/>
                  </a:lnTo>
                  <a:lnTo>
                    <a:pt x="1270" y="1873"/>
                  </a:lnTo>
                  <a:lnTo>
                    <a:pt x="1264" y="1879"/>
                  </a:lnTo>
                  <a:lnTo>
                    <a:pt x="1260" y="1884"/>
                  </a:lnTo>
                  <a:lnTo>
                    <a:pt x="1257" y="1891"/>
                  </a:lnTo>
                  <a:lnTo>
                    <a:pt x="1257" y="1899"/>
                  </a:lnTo>
                  <a:lnTo>
                    <a:pt x="1258" y="1906"/>
                  </a:lnTo>
                  <a:lnTo>
                    <a:pt x="1262" y="1914"/>
                  </a:lnTo>
                  <a:lnTo>
                    <a:pt x="1269" y="1924"/>
                  </a:lnTo>
                  <a:lnTo>
                    <a:pt x="1279" y="1932"/>
                  </a:lnTo>
                  <a:lnTo>
                    <a:pt x="1287" y="1936"/>
                  </a:lnTo>
                  <a:lnTo>
                    <a:pt x="1295" y="1939"/>
                  </a:lnTo>
                  <a:lnTo>
                    <a:pt x="1305" y="1940"/>
                  </a:lnTo>
                  <a:lnTo>
                    <a:pt x="1313" y="1940"/>
                  </a:lnTo>
                  <a:lnTo>
                    <a:pt x="1314" y="1943"/>
                  </a:lnTo>
                  <a:lnTo>
                    <a:pt x="1310" y="1946"/>
                  </a:lnTo>
                  <a:lnTo>
                    <a:pt x="1291" y="1951"/>
                  </a:lnTo>
                  <a:lnTo>
                    <a:pt x="1286" y="1953"/>
                  </a:lnTo>
                  <a:lnTo>
                    <a:pt x="1281" y="1954"/>
                  </a:lnTo>
                  <a:lnTo>
                    <a:pt x="1273" y="1955"/>
                  </a:lnTo>
                  <a:lnTo>
                    <a:pt x="1265" y="1958"/>
                  </a:lnTo>
                  <a:lnTo>
                    <a:pt x="1257" y="1958"/>
                  </a:lnTo>
                  <a:lnTo>
                    <a:pt x="1250" y="1957"/>
                  </a:lnTo>
                  <a:lnTo>
                    <a:pt x="1240" y="1954"/>
                  </a:lnTo>
                  <a:lnTo>
                    <a:pt x="1234" y="1950"/>
                  </a:lnTo>
                  <a:lnTo>
                    <a:pt x="1228" y="1949"/>
                  </a:lnTo>
                  <a:lnTo>
                    <a:pt x="1227" y="1949"/>
                  </a:lnTo>
                  <a:lnTo>
                    <a:pt x="1228" y="1947"/>
                  </a:lnTo>
                  <a:lnTo>
                    <a:pt x="1229" y="1944"/>
                  </a:lnTo>
                  <a:lnTo>
                    <a:pt x="1236" y="1938"/>
                  </a:lnTo>
                  <a:lnTo>
                    <a:pt x="1242" y="1933"/>
                  </a:lnTo>
                  <a:lnTo>
                    <a:pt x="1244" y="1931"/>
                  </a:lnTo>
                  <a:lnTo>
                    <a:pt x="1246" y="1927"/>
                  </a:lnTo>
                  <a:lnTo>
                    <a:pt x="1246" y="1924"/>
                  </a:lnTo>
                  <a:lnTo>
                    <a:pt x="1244" y="1922"/>
                  </a:lnTo>
                  <a:lnTo>
                    <a:pt x="1243" y="1920"/>
                  </a:lnTo>
                  <a:lnTo>
                    <a:pt x="1242" y="1918"/>
                  </a:lnTo>
                  <a:lnTo>
                    <a:pt x="1239" y="1918"/>
                  </a:lnTo>
                  <a:lnTo>
                    <a:pt x="1238" y="1920"/>
                  </a:lnTo>
                  <a:lnTo>
                    <a:pt x="1235" y="1925"/>
                  </a:lnTo>
                  <a:lnTo>
                    <a:pt x="1234" y="1932"/>
                  </a:lnTo>
                  <a:lnTo>
                    <a:pt x="1231" y="1938"/>
                  </a:lnTo>
                  <a:lnTo>
                    <a:pt x="1225" y="1943"/>
                  </a:lnTo>
                  <a:lnTo>
                    <a:pt x="1223" y="1943"/>
                  </a:lnTo>
                  <a:lnTo>
                    <a:pt x="1220" y="1942"/>
                  </a:lnTo>
                  <a:lnTo>
                    <a:pt x="1216" y="1940"/>
                  </a:lnTo>
                  <a:lnTo>
                    <a:pt x="1213" y="1936"/>
                  </a:lnTo>
                  <a:lnTo>
                    <a:pt x="1208" y="1931"/>
                  </a:lnTo>
                  <a:lnTo>
                    <a:pt x="1203" y="1928"/>
                  </a:lnTo>
                  <a:lnTo>
                    <a:pt x="1198" y="1924"/>
                  </a:lnTo>
                  <a:lnTo>
                    <a:pt x="1194" y="1917"/>
                  </a:lnTo>
                  <a:lnTo>
                    <a:pt x="1193" y="1907"/>
                  </a:lnTo>
                  <a:lnTo>
                    <a:pt x="1193" y="1899"/>
                  </a:lnTo>
                  <a:lnTo>
                    <a:pt x="1190" y="1894"/>
                  </a:lnTo>
                  <a:lnTo>
                    <a:pt x="1188" y="1892"/>
                  </a:lnTo>
                  <a:lnTo>
                    <a:pt x="1183" y="1890"/>
                  </a:lnTo>
                  <a:lnTo>
                    <a:pt x="1180" y="1887"/>
                  </a:lnTo>
                  <a:lnTo>
                    <a:pt x="1179" y="1884"/>
                  </a:lnTo>
                  <a:lnTo>
                    <a:pt x="1179" y="1883"/>
                  </a:lnTo>
                  <a:lnTo>
                    <a:pt x="1180" y="1880"/>
                  </a:lnTo>
                  <a:lnTo>
                    <a:pt x="1186" y="1875"/>
                  </a:lnTo>
                  <a:lnTo>
                    <a:pt x="1187" y="1872"/>
                  </a:lnTo>
                  <a:lnTo>
                    <a:pt x="1187" y="1869"/>
                  </a:lnTo>
                  <a:lnTo>
                    <a:pt x="1186" y="1866"/>
                  </a:lnTo>
                  <a:lnTo>
                    <a:pt x="1183" y="1865"/>
                  </a:lnTo>
                  <a:lnTo>
                    <a:pt x="1182" y="1865"/>
                  </a:lnTo>
                  <a:lnTo>
                    <a:pt x="1176" y="1862"/>
                  </a:lnTo>
                  <a:lnTo>
                    <a:pt x="1175" y="1861"/>
                  </a:lnTo>
                  <a:lnTo>
                    <a:pt x="1173" y="1858"/>
                  </a:lnTo>
                  <a:lnTo>
                    <a:pt x="1175" y="1851"/>
                  </a:lnTo>
                  <a:lnTo>
                    <a:pt x="1177" y="1843"/>
                  </a:lnTo>
                  <a:lnTo>
                    <a:pt x="1180" y="1836"/>
                  </a:lnTo>
                  <a:lnTo>
                    <a:pt x="1183" y="1832"/>
                  </a:lnTo>
                  <a:lnTo>
                    <a:pt x="1183" y="1829"/>
                  </a:lnTo>
                  <a:lnTo>
                    <a:pt x="1182" y="1827"/>
                  </a:lnTo>
                  <a:lnTo>
                    <a:pt x="1179" y="1822"/>
                  </a:lnTo>
                  <a:lnTo>
                    <a:pt x="1176" y="1814"/>
                  </a:lnTo>
                  <a:lnTo>
                    <a:pt x="1177" y="1807"/>
                  </a:lnTo>
                  <a:lnTo>
                    <a:pt x="1180" y="1801"/>
                  </a:lnTo>
                  <a:lnTo>
                    <a:pt x="1194" y="1781"/>
                  </a:lnTo>
                  <a:lnTo>
                    <a:pt x="1199" y="1772"/>
                  </a:lnTo>
                  <a:lnTo>
                    <a:pt x="1201" y="1765"/>
                  </a:lnTo>
                  <a:lnTo>
                    <a:pt x="1199" y="1758"/>
                  </a:lnTo>
                  <a:lnTo>
                    <a:pt x="1197" y="1747"/>
                  </a:lnTo>
                  <a:lnTo>
                    <a:pt x="1195" y="1736"/>
                  </a:lnTo>
                  <a:lnTo>
                    <a:pt x="1197" y="1728"/>
                  </a:lnTo>
                  <a:lnTo>
                    <a:pt x="1199" y="1720"/>
                  </a:lnTo>
                  <a:lnTo>
                    <a:pt x="1202" y="1709"/>
                  </a:lnTo>
                  <a:lnTo>
                    <a:pt x="1202" y="1699"/>
                  </a:lnTo>
                  <a:lnTo>
                    <a:pt x="1197" y="1694"/>
                  </a:lnTo>
                  <a:lnTo>
                    <a:pt x="1195" y="1691"/>
                  </a:lnTo>
                  <a:lnTo>
                    <a:pt x="1195" y="1684"/>
                  </a:lnTo>
                  <a:lnTo>
                    <a:pt x="1197" y="1683"/>
                  </a:lnTo>
                  <a:lnTo>
                    <a:pt x="1198" y="1680"/>
                  </a:lnTo>
                  <a:lnTo>
                    <a:pt x="1201" y="1679"/>
                  </a:lnTo>
                  <a:lnTo>
                    <a:pt x="1202" y="1677"/>
                  </a:lnTo>
                  <a:lnTo>
                    <a:pt x="1203" y="1674"/>
                  </a:lnTo>
                  <a:lnTo>
                    <a:pt x="1203" y="1669"/>
                  </a:lnTo>
                  <a:lnTo>
                    <a:pt x="1205" y="1659"/>
                  </a:lnTo>
                  <a:lnTo>
                    <a:pt x="1209" y="1650"/>
                  </a:lnTo>
                  <a:lnTo>
                    <a:pt x="1213" y="1643"/>
                  </a:lnTo>
                  <a:lnTo>
                    <a:pt x="1217" y="1628"/>
                  </a:lnTo>
                  <a:lnTo>
                    <a:pt x="1223" y="1613"/>
                  </a:lnTo>
                  <a:lnTo>
                    <a:pt x="1224" y="1605"/>
                  </a:lnTo>
                  <a:lnTo>
                    <a:pt x="1223" y="1595"/>
                  </a:lnTo>
                  <a:lnTo>
                    <a:pt x="1220" y="1585"/>
                  </a:lnTo>
                  <a:lnTo>
                    <a:pt x="1219" y="1580"/>
                  </a:lnTo>
                  <a:lnTo>
                    <a:pt x="1219" y="1579"/>
                  </a:lnTo>
                  <a:lnTo>
                    <a:pt x="1224" y="1573"/>
                  </a:lnTo>
                  <a:lnTo>
                    <a:pt x="1227" y="1572"/>
                  </a:lnTo>
                  <a:lnTo>
                    <a:pt x="1228" y="1569"/>
                  </a:lnTo>
                  <a:lnTo>
                    <a:pt x="1228" y="1566"/>
                  </a:lnTo>
                  <a:lnTo>
                    <a:pt x="1225" y="1561"/>
                  </a:lnTo>
                  <a:lnTo>
                    <a:pt x="1225" y="1557"/>
                  </a:lnTo>
                  <a:lnTo>
                    <a:pt x="1228" y="1555"/>
                  </a:lnTo>
                  <a:lnTo>
                    <a:pt x="1231" y="1553"/>
                  </a:lnTo>
                  <a:lnTo>
                    <a:pt x="1236" y="1550"/>
                  </a:lnTo>
                  <a:lnTo>
                    <a:pt x="1239" y="1547"/>
                  </a:lnTo>
                  <a:lnTo>
                    <a:pt x="1240" y="1542"/>
                  </a:lnTo>
                  <a:lnTo>
                    <a:pt x="1240" y="1532"/>
                  </a:lnTo>
                  <a:lnTo>
                    <a:pt x="1238" y="1521"/>
                  </a:lnTo>
                  <a:lnTo>
                    <a:pt x="1236" y="1510"/>
                  </a:lnTo>
                  <a:lnTo>
                    <a:pt x="1238" y="1496"/>
                  </a:lnTo>
                  <a:lnTo>
                    <a:pt x="1239" y="1481"/>
                  </a:lnTo>
                  <a:lnTo>
                    <a:pt x="1240" y="1463"/>
                  </a:lnTo>
                  <a:lnTo>
                    <a:pt x="1242" y="1448"/>
                  </a:lnTo>
                  <a:lnTo>
                    <a:pt x="1243" y="1436"/>
                  </a:lnTo>
                  <a:lnTo>
                    <a:pt x="1243" y="1411"/>
                  </a:lnTo>
                  <a:lnTo>
                    <a:pt x="1239" y="1400"/>
                  </a:lnTo>
                  <a:lnTo>
                    <a:pt x="1231" y="1387"/>
                  </a:lnTo>
                  <a:lnTo>
                    <a:pt x="1214" y="1374"/>
                  </a:lnTo>
                  <a:lnTo>
                    <a:pt x="1208" y="1369"/>
                  </a:lnTo>
                  <a:lnTo>
                    <a:pt x="1202" y="1365"/>
                  </a:lnTo>
                  <a:lnTo>
                    <a:pt x="1198" y="1362"/>
                  </a:lnTo>
                  <a:lnTo>
                    <a:pt x="1193" y="1361"/>
                  </a:lnTo>
                  <a:lnTo>
                    <a:pt x="1182" y="1357"/>
                  </a:lnTo>
                  <a:lnTo>
                    <a:pt x="1172" y="1350"/>
                  </a:lnTo>
                  <a:lnTo>
                    <a:pt x="1164" y="1342"/>
                  </a:lnTo>
                  <a:lnTo>
                    <a:pt x="1160" y="1332"/>
                  </a:lnTo>
                  <a:lnTo>
                    <a:pt x="1157" y="1315"/>
                  </a:lnTo>
                  <a:lnTo>
                    <a:pt x="1150" y="1300"/>
                  </a:lnTo>
                  <a:lnTo>
                    <a:pt x="1146" y="1287"/>
                  </a:lnTo>
                  <a:lnTo>
                    <a:pt x="1143" y="1277"/>
                  </a:lnTo>
                  <a:lnTo>
                    <a:pt x="1138" y="1266"/>
                  </a:lnTo>
                  <a:lnTo>
                    <a:pt x="1132" y="1254"/>
                  </a:lnTo>
                  <a:lnTo>
                    <a:pt x="1128" y="1243"/>
                  </a:lnTo>
                  <a:lnTo>
                    <a:pt x="1127" y="1233"/>
                  </a:lnTo>
                  <a:lnTo>
                    <a:pt x="1124" y="1226"/>
                  </a:lnTo>
                  <a:lnTo>
                    <a:pt x="1104" y="1210"/>
                  </a:lnTo>
                  <a:lnTo>
                    <a:pt x="1100" y="1203"/>
                  </a:lnTo>
                  <a:lnTo>
                    <a:pt x="1100" y="1191"/>
                  </a:lnTo>
                  <a:lnTo>
                    <a:pt x="1102" y="1180"/>
                  </a:lnTo>
                  <a:lnTo>
                    <a:pt x="1106" y="1170"/>
                  </a:lnTo>
                  <a:lnTo>
                    <a:pt x="1108" y="1162"/>
                  </a:lnTo>
                  <a:lnTo>
                    <a:pt x="1106" y="1152"/>
                  </a:lnTo>
                  <a:lnTo>
                    <a:pt x="1105" y="1141"/>
                  </a:lnTo>
                  <a:lnTo>
                    <a:pt x="1104" y="1135"/>
                  </a:lnTo>
                  <a:lnTo>
                    <a:pt x="1105" y="1128"/>
                  </a:lnTo>
                  <a:lnTo>
                    <a:pt x="1109" y="1118"/>
                  </a:lnTo>
                  <a:lnTo>
                    <a:pt x="1115" y="1110"/>
                  </a:lnTo>
                  <a:lnTo>
                    <a:pt x="1120" y="1104"/>
                  </a:lnTo>
                  <a:lnTo>
                    <a:pt x="1126" y="1100"/>
                  </a:lnTo>
                  <a:lnTo>
                    <a:pt x="1132" y="1094"/>
                  </a:lnTo>
                  <a:lnTo>
                    <a:pt x="1138" y="1089"/>
                  </a:lnTo>
                  <a:lnTo>
                    <a:pt x="1142" y="1087"/>
                  </a:lnTo>
                  <a:lnTo>
                    <a:pt x="1145" y="1084"/>
                  </a:lnTo>
                  <a:lnTo>
                    <a:pt x="1146" y="1078"/>
                  </a:lnTo>
                  <a:lnTo>
                    <a:pt x="1147" y="1069"/>
                  </a:lnTo>
                  <a:lnTo>
                    <a:pt x="1150" y="1059"/>
                  </a:lnTo>
                  <a:lnTo>
                    <a:pt x="1152" y="1048"/>
                  </a:lnTo>
                  <a:lnTo>
                    <a:pt x="1150" y="1037"/>
                  </a:lnTo>
                  <a:lnTo>
                    <a:pt x="1147" y="1028"/>
                  </a:lnTo>
                  <a:lnTo>
                    <a:pt x="1145" y="1024"/>
                  </a:lnTo>
                  <a:lnTo>
                    <a:pt x="1142" y="1017"/>
                  </a:lnTo>
                  <a:lnTo>
                    <a:pt x="1138" y="1007"/>
                  </a:lnTo>
                  <a:lnTo>
                    <a:pt x="1132" y="999"/>
                  </a:lnTo>
                  <a:lnTo>
                    <a:pt x="1130" y="996"/>
                  </a:lnTo>
                  <a:lnTo>
                    <a:pt x="1116" y="996"/>
                  </a:lnTo>
                  <a:lnTo>
                    <a:pt x="1116" y="1004"/>
                  </a:lnTo>
                  <a:lnTo>
                    <a:pt x="1115" y="1007"/>
                  </a:lnTo>
                  <a:lnTo>
                    <a:pt x="1112" y="1011"/>
                  </a:lnTo>
                  <a:lnTo>
                    <a:pt x="1109" y="1014"/>
                  </a:lnTo>
                  <a:lnTo>
                    <a:pt x="1105" y="1017"/>
                  </a:lnTo>
                  <a:lnTo>
                    <a:pt x="1102" y="1017"/>
                  </a:lnTo>
                  <a:lnTo>
                    <a:pt x="1100" y="1015"/>
                  </a:lnTo>
                  <a:lnTo>
                    <a:pt x="1097" y="1013"/>
                  </a:lnTo>
                  <a:lnTo>
                    <a:pt x="1095" y="1010"/>
                  </a:lnTo>
                  <a:lnTo>
                    <a:pt x="1094" y="1009"/>
                  </a:lnTo>
                  <a:lnTo>
                    <a:pt x="1089" y="1006"/>
                  </a:lnTo>
                  <a:lnTo>
                    <a:pt x="1080" y="1003"/>
                  </a:lnTo>
                  <a:lnTo>
                    <a:pt x="1076" y="1000"/>
                  </a:lnTo>
                  <a:lnTo>
                    <a:pt x="1074" y="998"/>
                  </a:lnTo>
                  <a:lnTo>
                    <a:pt x="1069" y="992"/>
                  </a:lnTo>
                  <a:lnTo>
                    <a:pt x="1064" y="987"/>
                  </a:lnTo>
                  <a:lnTo>
                    <a:pt x="1053" y="978"/>
                  </a:lnTo>
                  <a:lnTo>
                    <a:pt x="1046" y="976"/>
                  </a:lnTo>
                  <a:lnTo>
                    <a:pt x="1039" y="972"/>
                  </a:lnTo>
                  <a:lnTo>
                    <a:pt x="1034" y="966"/>
                  </a:lnTo>
                  <a:lnTo>
                    <a:pt x="1033" y="956"/>
                  </a:lnTo>
                  <a:lnTo>
                    <a:pt x="1030" y="943"/>
                  </a:lnTo>
                  <a:lnTo>
                    <a:pt x="1026" y="935"/>
                  </a:lnTo>
                  <a:lnTo>
                    <a:pt x="1020" y="929"/>
                  </a:lnTo>
                  <a:lnTo>
                    <a:pt x="1018" y="928"/>
                  </a:lnTo>
                  <a:lnTo>
                    <a:pt x="1015" y="925"/>
                  </a:lnTo>
                  <a:lnTo>
                    <a:pt x="1011" y="924"/>
                  </a:lnTo>
                  <a:lnTo>
                    <a:pt x="1008" y="922"/>
                  </a:lnTo>
                  <a:lnTo>
                    <a:pt x="1004" y="922"/>
                  </a:lnTo>
                  <a:lnTo>
                    <a:pt x="1001" y="924"/>
                  </a:lnTo>
                  <a:lnTo>
                    <a:pt x="997" y="924"/>
                  </a:lnTo>
                  <a:lnTo>
                    <a:pt x="990" y="922"/>
                  </a:lnTo>
                  <a:lnTo>
                    <a:pt x="985" y="918"/>
                  </a:lnTo>
                  <a:lnTo>
                    <a:pt x="979" y="917"/>
                  </a:lnTo>
                  <a:lnTo>
                    <a:pt x="972" y="915"/>
                  </a:lnTo>
                  <a:lnTo>
                    <a:pt x="956" y="902"/>
                  </a:lnTo>
                  <a:lnTo>
                    <a:pt x="951" y="896"/>
                  </a:lnTo>
                  <a:lnTo>
                    <a:pt x="948" y="892"/>
                  </a:lnTo>
                  <a:lnTo>
                    <a:pt x="945" y="889"/>
                  </a:lnTo>
                  <a:lnTo>
                    <a:pt x="942" y="885"/>
                  </a:lnTo>
                  <a:lnTo>
                    <a:pt x="940" y="883"/>
                  </a:lnTo>
                  <a:lnTo>
                    <a:pt x="931" y="880"/>
                  </a:lnTo>
                  <a:lnTo>
                    <a:pt x="927" y="880"/>
                  </a:lnTo>
                  <a:lnTo>
                    <a:pt x="922" y="883"/>
                  </a:lnTo>
                  <a:lnTo>
                    <a:pt x="919" y="885"/>
                  </a:lnTo>
                  <a:lnTo>
                    <a:pt x="918" y="889"/>
                  </a:lnTo>
                  <a:lnTo>
                    <a:pt x="915" y="893"/>
                  </a:lnTo>
                  <a:lnTo>
                    <a:pt x="912" y="896"/>
                  </a:lnTo>
                  <a:lnTo>
                    <a:pt x="910" y="896"/>
                  </a:lnTo>
                  <a:lnTo>
                    <a:pt x="907" y="895"/>
                  </a:lnTo>
                  <a:lnTo>
                    <a:pt x="894" y="883"/>
                  </a:lnTo>
                  <a:lnTo>
                    <a:pt x="890" y="881"/>
                  </a:lnTo>
                  <a:lnTo>
                    <a:pt x="884" y="883"/>
                  </a:lnTo>
                  <a:lnTo>
                    <a:pt x="864" y="885"/>
                  </a:lnTo>
                  <a:lnTo>
                    <a:pt x="858" y="883"/>
                  </a:lnTo>
                  <a:lnTo>
                    <a:pt x="849" y="869"/>
                  </a:lnTo>
                  <a:lnTo>
                    <a:pt x="847" y="861"/>
                  </a:lnTo>
                  <a:lnTo>
                    <a:pt x="847" y="856"/>
                  </a:lnTo>
                  <a:lnTo>
                    <a:pt x="844" y="848"/>
                  </a:lnTo>
                  <a:lnTo>
                    <a:pt x="837" y="843"/>
                  </a:lnTo>
                  <a:lnTo>
                    <a:pt x="827" y="839"/>
                  </a:lnTo>
                  <a:lnTo>
                    <a:pt x="818" y="836"/>
                  </a:lnTo>
                  <a:lnTo>
                    <a:pt x="810" y="835"/>
                  </a:lnTo>
                  <a:lnTo>
                    <a:pt x="804" y="832"/>
                  </a:lnTo>
                  <a:lnTo>
                    <a:pt x="799" y="825"/>
                  </a:lnTo>
                  <a:lnTo>
                    <a:pt x="795" y="817"/>
                  </a:lnTo>
                  <a:lnTo>
                    <a:pt x="792" y="809"/>
                  </a:lnTo>
                  <a:lnTo>
                    <a:pt x="793" y="803"/>
                  </a:lnTo>
                  <a:lnTo>
                    <a:pt x="793" y="798"/>
                  </a:lnTo>
                  <a:lnTo>
                    <a:pt x="792" y="789"/>
                  </a:lnTo>
                  <a:lnTo>
                    <a:pt x="788" y="781"/>
                  </a:lnTo>
                  <a:lnTo>
                    <a:pt x="788" y="780"/>
                  </a:lnTo>
                  <a:lnTo>
                    <a:pt x="781" y="773"/>
                  </a:lnTo>
                  <a:lnTo>
                    <a:pt x="778" y="769"/>
                  </a:lnTo>
                  <a:lnTo>
                    <a:pt x="773" y="763"/>
                  </a:lnTo>
                  <a:lnTo>
                    <a:pt x="767" y="761"/>
                  </a:lnTo>
                  <a:lnTo>
                    <a:pt x="763" y="758"/>
                  </a:lnTo>
                  <a:lnTo>
                    <a:pt x="759" y="751"/>
                  </a:lnTo>
                  <a:lnTo>
                    <a:pt x="745" y="732"/>
                  </a:lnTo>
                  <a:lnTo>
                    <a:pt x="740" y="722"/>
                  </a:lnTo>
                  <a:lnTo>
                    <a:pt x="734" y="715"/>
                  </a:lnTo>
                  <a:lnTo>
                    <a:pt x="728" y="707"/>
                  </a:lnTo>
                  <a:lnTo>
                    <a:pt x="718" y="698"/>
                  </a:lnTo>
                  <a:lnTo>
                    <a:pt x="702" y="678"/>
                  </a:lnTo>
                  <a:lnTo>
                    <a:pt x="698" y="670"/>
                  </a:lnTo>
                  <a:lnTo>
                    <a:pt x="692" y="654"/>
                  </a:lnTo>
                  <a:lnTo>
                    <a:pt x="689" y="648"/>
                  </a:lnTo>
                  <a:lnTo>
                    <a:pt x="685" y="648"/>
                  </a:lnTo>
                  <a:lnTo>
                    <a:pt x="683" y="650"/>
                  </a:lnTo>
                  <a:lnTo>
                    <a:pt x="677" y="656"/>
                  </a:lnTo>
                  <a:lnTo>
                    <a:pt x="678" y="663"/>
                  </a:lnTo>
                  <a:lnTo>
                    <a:pt x="684" y="670"/>
                  </a:lnTo>
                  <a:lnTo>
                    <a:pt x="691" y="678"/>
                  </a:lnTo>
                  <a:lnTo>
                    <a:pt x="696" y="685"/>
                  </a:lnTo>
                  <a:lnTo>
                    <a:pt x="700" y="693"/>
                  </a:lnTo>
                  <a:lnTo>
                    <a:pt x="706" y="703"/>
                  </a:lnTo>
                  <a:lnTo>
                    <a:pt x="722" y="722"/>
                  </a:lnTo>
                  <a:lnTo>
                    <a:pt x="725" y="732"/>
                  </a:lnTo>
                  <a:lnTo>
                    <a:pt x="726" y="740"/>
                  </a:lnTo>
                  <a:lnTo>
                    <a:pt x="729" y="747"/>
                  </a:lnTo>
                  <a:lnTo>
                    <a:pt x="734" y="751"/>
                  </a:lnTo>
                  <a:lnTo>
                    <a:pt x="748" y="765"/>
                  </a:lnTo>
                  <a:lnTo>
                    <a:pt x="751" y="772"/>
                  </a:lnTo>
                  <a:lnTo>
                    <a:pt x="748" y="778"/>
                  </a:lnTo>
                  <a:lnTo>
                    <a:pt x="743" y="781"/>
                  </a:lnTo>
                  <a:lnTo>
                    <a:pt x="737" y="778"/>
                  </a:lnTo>
                  <a:lnTo>
                    <a:pt x="732" y="773"/>
                  </a:lnTo>
                  <a:lnTo>
                    <a:pt x="728" y="767"/>
                  </a:lnTo>
                  <a:lnTo>
                    <a:pt x="725" y="765"/>
                  </a:lnTo>
                  <a:lnTo>
                    <a:pt x="724" y="765"/>
                  </a:lnTo>
                  <a:lnTo>
                    <a:pt x="715" y="761"/>
                  </a:lnTo>
                  <a:lnTo>
                    <a:pt x="713" y="755"/>
                  </a:lnTo>
                  <a:lnTo>
                    <a:pt x="713" y="752"/>
                  </a:lnTo>
                  <a:lnTo>
                    <a:pt x="710" y="745"/>
                  </a:lnTo>
                  <a:lnTo>
                    <a:pt x="703" y="737"/>
                  </a:lnTo>
                  <a:lnTo>
                    <a:pt x="696" y="728"/>
                  </a:lnTo>
                  <a:lnTo>
                    <a:pt x="693" y="724"/>
                  </a:lnTo>
                  <a:lnTo>
                    <a:pt x="688" y="721"/>
                  </a:lnTo>
                  <a:lnTo>
                    <a:pt x="683" y="721"/>
                  </a:lnTo>
                  <a:lnTo>
                    <a:pt x="680" y="722"/>
                  </a:lnTo>
                  <a:lnTo>
                    <a:pt x="673" y="722"/>
                  </a:lnTo>
                  <a:lnTo>
                    <a:pt x="672" y="721"/>
                  </a:lnTo>
                  <a:lnTo>
                    <a:pt x="672" y="715"/>
                  </a:lnTo>
                  <a:lnTo>
                    <a:pt x="676" y="707"/>
                  </a:lnTo>
                  <a:lnTo>
                    <a:pt x="678" y="704"/>
                  </a:lnTo>
                  <a:lnTo>
                    <a:pt x="681" y="699"/>
                  </a:lnTo>
                  <a:lnTo>
                    <a:pt x="681" y="696"/>
                  </a:lnTo>
                  <a:lnTo>
                    <a:pt x="680" y="693"/>
                  </a:lnTo>
                  <a:lnTo>
                    <a:pt x="674" y="688"/>
                  </a:lnTo>
                  <a:lnTo>
                    <a:pt x="670" y="685"/>
                  </a:lnTo>
                  <a:lnTo>
                    <a:pt x="667" y="684"/>
                  </a:lnTo>
                  <a:lnTo>
                    <a:pt x="663" y="680"/>
                  </a:lnTo>
                  <a:lnTo>
                    <a:pt x="659" y="670"/>
                  </a:lnTo>
                  <a:lnTo>
                    <a:pt x="654" y="659"/>
                  </a:lnTo>
                  <a:lnTo>
                    <a:pt x="650" y="647"/>
                  </a:lnTo>
                  <a:lnTo>
                    <a:pt x="644" y="635"/>
                  </a:lnTo>
                  <a:lnTo>
                    <a:pt x="636" y="619"/>
                  </a:lnTo>
                  <a:lnTo>
                    <a:pt x="628" y="611"/>
                  </a:lnTo>
                  <a:lnTo>
                    <a:pt x="620" y="608"/>
                  </a:lnTo>
                  <a:lnTo>
                    <a:pt x="611" y="607"/>
                  </a:lnTo>
                  <a:lnTo>
                    <a:pt x="602" y="604"/>
                  </a:lnTo>
                  <a:lnTo>
                    <a:pt x="594" y="600"/>
                  </a:lnTo>
                  <a:lnTo>
                    <a:pt x="587" y="596"/>
                  </a:lnTo>
                  <a:lnTo>
                    <a:pt x="584" y="591"/>
                  </a:lnTo>
                  <a:lnTo>
                    <a:pt x="583" y="581"/>
                  </a:lnTo>
                  <a:lnTo>
                    <a:pt x="577" y="559"/>
                  </a:lnTo>
                  <a:lnTo>
                    <a:pt x="572" y="550"/>
                  </a:lnTo>
                  <a:lnTo>
                    <a:pt x="564" y="537"/>
                  </a:lnTo>
                  <a:lnTo>
                    <a:pt x="558" y="524"/>
                  </a:lnTo>
                  <a:lnTo>
                    <a:pt x="554" y="510"/>
                  </a:lnTo>
                  <a:lnTo>
                    <a:pt x="553" y="497"/>
                  </a:lnTo>
                  <a:lnTo>
                    <a:pt x="554" y="487"/>
                  </a:lnTo>
                  <a:lnTo>
                    <a:pt x="554" y="474"/>
                  </a:lnTo>
                  <a:lnTo>
                    <a:pt x="555" y="459"/>
                  </a:lnTo>
                  <a:lnTo>
                    <a:pt x="557" y="448"/>
                  </a:lnTo>
                  <a:lnTo>
                    <a:pt x="557" y="440"/>
                  </a:lnTo>
                  <a:lnTo>
                    <a:pt x="555" y="432"/>
                  </a:lnTo>
                  <a:lnTo>
                    <a:pt x="553" y="422"/>
                  </a:lnTo>
                  <a:lnTo>
                    <a:pt x="550" y="415"/>
                  </a:lnTo>
                  <a:lnTo>
                    <a:pt x="549" y="410"/>
                  </a:lnTo>
                  <a:lnTo>
                    <a:pt x="549" y="407"/>
                  </a:lnTo>
                  <a:lnTo>
                    <a:pt x="544" y="395"/>
                  </a:lnTo>
                  <a:lnTo>
                    <a:pt x="542" y="393"/>
                  </a:lnTo>
                  <a:lnTo>
                    <a:pt x="538" y="391"/>
                  </a:lnTo>
                  <a:lnTo>
                    <a:pt x="529" y="386"/>
                  </a:lnTo>
                  <a:lnTo>
                    <a:pt x="523" y="381"/>
                  </a:lnTo>
                  <a:lnTo>
                    <a:pt x="514" y="380"/>
                  </a:lnTo>
                  <a:lnTo>
                    <a:pt x="508" y="377"/>
                  </a:lnTo>
                  <a:lnTo>
                    <a:pt x="503" y="370"/>
                  </a:lnTo>
                  <a:lnTo>
                    <a:pt x="502" y="360"/>
                  </a:lnTo>
                  <a:lnTo>
                    <a:pt x="503" y="352"/>
                  </a:lnTo>
                  <a:lnTo>
                    <a:pt x="503" y="345"/>
                  </a:lnTo>
                  <a:lnTo>
                    <a:pt x="499" y="337"/>
                  </a:lnTo>
                  <a:lnTo>
                    <a:pt x="495" y="332"/>
                  </a:lnTo>
                  <a:lnTo>
                    <a:pt x="490" y="329"/>
                  </a:lnTo>
                  <a:lnTo>
                    <a:pt x="486" y="326"/>
                  </a:lnTo>
                  <a:lnTo>
                    <a:pt x="480" y="319"/>
                  </a:lnTo>
                  <a:lnTo>
                    <a:pt x="475" y="311"/>
                  </a:lnTo>
                  <a:lnTo>
                    <a:pt x="472" y="303"/>
                  </a:lnTo>
                  <a:lnTo>
                    <a:pt x="471" y="300"/>
                  </a:lnTo>
                  <a:lnTo>
                    <a:pt x="466" y="296"/>
                  </a:lnTo>
                  <a:lnTo>
                    <a:pt x="462" y="296"/>
                  </a:lnTo>
                  <a:lnTo>
                    <a:pt x="462" y="299"/>
                  </a:lnTo>
                  <a:lnTo>
                    <a:pt x="464" y="302"/>
                  </a:lnTo>
                  <a:lnTo>
                    <a:pt x="464" y="313"/>
                  </a:lnTo>
                  <a:lnTo>
                    <a:pt x="465" y="315"/>
                  </a:lnTo>
                  <a:lnTo>
                    <a:pt x="471" y="321"/>
                  </a:lnTo>
                  <a:lnTo>
                    <a:pt x="473" y="329"/>
                  </a:lnTo>
                  <a:lnTo>
                    <a:pt x="473" y="336"/>
                  </a:lnTo>
                  <a:lnTo>
                    <a:pt x="472" y="341"/>
                  </a:lnTo>
                  <a:lnTo>
                    <a:pt x="468" y="341"/>
                  </a:lnTo>
                  <a:lnTo>
                    <a:pt x="462" y="339"/>
                  </a:lnTo>
                  <a:lnTo>
                    <a:pt x="456" y="333"/>
                  </a:lnTo>
                  <a:lnTo>
                    <a:pt x="447" y="328"/>
                  </a:lnTo>
                  <a:lnTo>
                    <a:pt x="442" y="322"/>
                  </a:lnTo>
                  <a:lnTo>
                    <a:pt x="441" y="313"/>
                  </a:lnTo>
                  <a:lnTo>
                    <a:pt x="439" y="304"/>
                  </a:lnTo>
                  <a:lnTo>
                    <a:pt x="441" y="295"/>
                  </a:lnTo>
                  <a:lnTo>
                    <a:pt x="441" y="289"/>
                  </a:lnTo>
                  <a:lnTo>
                    <a:pt x="438" y="284"/>
                  </a:lnTo>
                  <a:lnTo>
                    <a:pt x="432" y="281"/>
                  </a:lnTo>
                  <a:lnTo>
                    <a:pt x="425" y="278"/>
                  </a:lnTo>
                  <a:lnTo>
                    <a:pt x="419" y="277"/>
                  </a:lnTo>
                  <a:lnTo>
                    <a:pt x="412" y="277"/>
                  </a:lnTo>
                  <a:lnTo>
                    <a:pt x="406" y="271"/>
                  </a:lnTo>
                  <a:lnTo>
                    <a:pt x="406" y="267"/>
                  </a:lnTo>
                  <a:lnTo>
                    <a:pt x="405" y="262"/>
                  </a:lnTo>
                  <a:lnTo>
                    <a:pt x="401" y="251"/>
                  </a:lnTo>
                  <a:lnTo>
                    <a:pt x="394" y="243"/>
                  </a:lnTo>
                  <a:lnTo>
                    <a:pt x="386" y="237"/>
                  </a:lnTo>
                  <a:lnTo>
                    <a:pt x="372" y="234"/>
                  </a:lnTo>
                  <a:lnTo>
                    <a:pt x="360" y="232"/>
                  </a:lnTo>
                  <a:lnTo>
                    <a:pt x="346" y="228"/>
                  </a:lnTo>
                  <a:lnTo>
                    <a:pt x="334" y="225"/>
                  </a:lnTo>
                  <a:lnTo>
                    <a:pt x="324" y="223"/>
                  </a:lnTo>
                  <a:lnTo>
                    <a:pt x="317" y="222"/>
                  </a:lnTo>
                  <a:lnTo>
                    <a:pt x="304" y="214"/>
                  </a:lnTo>
                  <a:lnTo>
                    <a:pt x="297" y="211"/>
                  </a:lnTo>
                  <a:lnTo>
                    <a:pt x="286" y="214"/>
                  </a:lnTo>
                  <a:lnTo>
                    <a:pt x="272" y="206"/>
                  </a:lnTo>
                  <a:lnTo>
                    <a:pt x="267" y="204"/>
                  </a:lnTo>
                  <a:lnTo>
                    <a:pt x="263" y="207"/>
                  </a:lnTo>
                  <a:lnTo>
                    <a:pt x="261" y="214"/>
                  </a:lnTo>
                  <a:lnTo>
                    <a:pt x="257" y="222"/>
                  </a:lnTo>
                  <a:lnTo>
                    <a:pt x="252" y="230"/>
                  </a:lnTo>
                  <a:lnTo>
                    <a:pt x="244" y="233"/>
                  </a:lnTo>
                  <a:lnTo>
                    <a:pt x="237" y="230"/>
                  </a:lnTo>
                  <a:lnTo>
                    <a:pt x="230" y="226"/>
                  </a:lnTo>
                  <a:lnTo>
                    <a:pt x="226" y="228"/>
                  </a:lnTo>
                  <a:lnTo>
                    <a:pt x="223" y="229"/>
                  </a:lnTo>
                  <a:lnTo>
                    <a:pt x="220" y="232"/>
                  </a:lnTo>
                  <a:lnTo>
                    <a:pt x="215" y="234"/>
                  </a:lnTo>
                  <a:lnTo>
                    <a:pt x="208" y="234"/>
                  </a:lnTo>
                  <a:lnTo>
                    <a:pt x="207" y="232"/>
                  </a:lnTo>
                  <a:lnTo>
                    <a:pt x="207" y="229"/>
                  </a:lnTo>
                  <a:lnTo>
                    <a:pt x="208" y="225"/>
                  </a:lnTo>
                  <a:lnTo>
                    <a:pt x="209" y="219"/>
                  </a:lnTo>
                  <a:lnTo>
                    <a:pt x="211" y="215"/>
                  </a:lnTo>
                  <a:lnTo>
                    <a:pt x="212" y="212"/>
                  </a:lnTo>
                  <a:lnTo>
                    <a:pt x="212" y="210"/>
                  </a:lnTo>
                  <a:lnTo>
                    <a:pt x="208" y="210"/>
                  </a:lnTo>
                  <a:lnTo>
                    <a:pt x="205" y="211"/>
                  </a:lnTo>
                  <a:lnTo>
                    <a:pt x="201" y="214"/>
                  </a:lnTo>
                  <a:lnTo>
                    <a:pt x="196" y="222"/>
                  </a:lnTo>
                  <a:lnTo>
                    <a:pt x="194" y="228"/>
                  </a:lnTo>
                  <a:lnTo>
                    <a:pt x="194" y="234"/>
                  </a:lnTo>
                  <a:lnTo>
                    <a:pt x="192" y="237"/>
                  </a:lnTo>
                  <a:lnTo>
                    <a:pt x="190" y="240"/>
                  </a:lnTo>
                  <a:lnTo>
                    <a:pt x="186" y="243"/>
                  </a:lnTo>
                  <a:lnTo>
                    <a:pt x="182" y="247"/>
                  </a:lnTo>
                  <a:lnTo>
                    <a:pt x="179" y="248"/>
                  </a:lnTo>
                  <a:lnTo>
                    <a:pt x="200" y="248"/>
                  </a:lnTo>
                  <a:lnTo>
                    <a:pt x="201" y="249"/>
                  </a:lnTo>
                  <a:lnTo>
                    <a:pt x="201" y="252"/>
                  </a:lnTo>
                  <a:lnTo>
                    <a:pt x="200" y="255"/>
                  </a:lnTo>
                  <a:lnTo>
                    <a:pt x="200" y="258"/>
                  </a:lnTo>
                  <a:lnTo>
                    <a:pt x="199" y="262"/>
                  </a:lnTo>
                  <a:lnTo>
                    <a:pt x="189" y="271"/>
                  </a:lnTo>
                  <a:lnTo>
                    <a:pt x="181" y="277"/>
                  </a:lnTo>
                  <a:lnTo>
                    <a:pt x="173" y="278"/>
                  </a:lnTo>
                  <a:lnTo>
                    <a:pt x="168" y="277"/>
                  </a:lnTo>
                  <a:lnTo>
                    <a:pt x="166" y="274"/>
                  </a:lnTo>
                  <a:lnTo>
                    <a:pt x="164" y="271"/>
                  </a:lnTo>
                  <a:lnTo>
                    <a:pt x="162" y="269"/>
                  </a:lnTo>
                  <a:lnTo>
                    <a:pt x="160" y="266"/>
                  </a:lnTo>
                  <a:lnTo>
                    <a:pt x="157" y="265"/>
                  </a:lnTo>
                  <a:lnTo>
                    <a:pt x="153" y="267"/>
                  </a:lnTo>
                  <a:lnTo>
                    <a:pt x="148" y="274"/>
                  </a:lnTo>
                  <a:lnTo>
                    <a:pt x="140" y="284"/>
                  </a:lnTo>
                  <a:lnTo>
                    <a:pt x="127" y="293"/>
                  </a:lnTo>
                  <a:lnTo>
                    <a:pt x="118" y="297"/>
                  </a:lnTo>
                  <a:lnTo>
                    <a:pt x="111" y="296"/>
                  </a:lnTo>
                  <a:lnTo>
                    <a:pt x="106" y="293"/>
                  </a:lnTo>
                  <a:lnTo>
                    <a:pt x="101" y="292"/>
                  </a:lnTo>
                  <a:lnTo>
                    <a:pt x="97" y="292"/>
                  </a:lnTo>
                  <a:lnTo>
                    <a:pt x="89" y="296"/>
                  </a:lnTo>
                  <a:lnTo>
                    <a:pt x="77" y="302"/>
                  </a:lnTo>
                  <a:lnTo>
                    <a:pt x="63" y="306"/>
                  </a:lnTo>
                  <a:lnTo>
                    <a:pt x="54" y="308"/>
                  </a:lnTo>
                  <a:lnTo>
                    <a:pt x="51" y="308"/>
                  </a:lnTo>
                  <a:lnTo>
                    <a:pt x="48" y="307"/>
                  </a:lnTo>
                  <a:lnTo>
                    <a:pt x="47" y="304"/>
                  </a:lnTo>
                  <a:lnTo>
                    <a:pt x="47" y="299"/>
                  </a:lnTo>
                  <a:lnTo>
                    <a:pt x="48" y="297"/>
                  </a:lnTo>
                  <a:lnTo>
                    <a:pt x="49" y="295"/>
                  </a:lnTo>
                  <a:lnTo>
                    <a:pt x="51" y="295"/>
                  </a:lnTo>
                  <a:lnTo>
                    <a:pt x="58" y="293"/>
                  </a:lnTo>
                  <a:lnTo>
                    <a:pt x="66" y="288"/>
                  </a:lnTo>
                  <a:lnTo>
                    <a:pt x="75" y="284"/>
                  </a:lnTo>
                  <a:lnTo>
                    <a:pt x="89" y="276"/>
                  </a:lnTo>
                  <a:lnTo>
                    <a:pt x="100" y="270"/>
                  </a:lnTo>
                  <a:lnTo>
                    <a:pt x="110" y="265"/>
                  </a:lnTo>
                  <a:lnTo>
                    <a:pt x="118" y="262"/>
                  </a:lnTo>
                  <a:lnTo>
                    <a:pt x="122" y="259"/>
                  </a:lnTo>
                  <a:lnTo>
                    <a:pt x="125" y="256"/>
                  </a:lnTo>
                  <a:lnTo>
                    <a:pt x="129" y="254"/>
                  </a:lnTo>
                  <a:lnTo>
                    <a:pt x="132" y="251"/>
                  </a:lnTo>
                  <a:lnTo>
                    <a:pt x="133" y="247"/>
                  </a:lnTo>
                  <a:lnTo>
                    <a:pt x="132" y="244"/>
                  </a:lnTo>
                  <a:lnTo>
                    <a:pt x="129" y="241"/>
                  </a:lnTo>
                  <a:lnTo>
                    <a:pt x="123" y="241"/>
                  </a:lnTo>
                  <a:lnTo>
                    <a:pt x="119" y="243"/>
                  </a:lnTo>
                  <a:lnTo>
                    <a:pt x="116" y="244"/>
                  </a:lnTo>
                  <a:lnTo>
                    <a:pt x="115" y="245"/>
                  </a:lnTo>
                  <a:lnTo>
                    <a:pt x="112" y="247"/>
                  </a:lnTo>
                  <a:lnTo>
                    <a:pt x="99" y="233"/>
                  </a:lnTo>
                  <a:lnTo>
                    <a:pt x="97" y="233"/>
                  </a:lnTo>
                  <a:lnTo>
                    <a:pt x="96" y="234"/>
                  </a:lnTo>
                  <a:lnTo>
                    <a:pt x="93" y="236"/>
                  </a:lnTo>
                  <a:lnTo>
                    <a:pt x="90" y="241"/>
                  </a:lnTo>
                  <a:lnTo>
                    <a:pt x="89" y="243"/>
                  </a:lnTo>
                  <a:lnTo>
                    <a:pt x="89" y="244"/>
                  </a:lnTo>
                  <a:lnTo>
                    <a:pt x="86" y="244"/>
                  </a:lnTo>
                  <a:lnTo>
                    <a:pt x="85" y="243"/>
                  </a:lnTo>
                  <a:lnTo>
                    <a:pt x="82" y="241"/>
                  </a:lnTo>
                  <a:lnTo>
                    <a:pt x="81" y="239"/>
                  </a:lnTo>
                  <a:lnTo>
                    <a:pt x="78" y="236"/>
                  </a:lnTo>
                  <a:lnTo>
                    <a:pt x="78" y="218"/>
                  </a:lnTo>
                  <a:lnTo>
                    <a:pt x="75" y="215"/>
                  </a:lnTo>
                  <a:lnTo>
                    <a:pt x="71" y="215"/>
                  </a:lnTo>
                  <a:lnTo>
                    <a:pt x="70" y="217"/>
                  </a:lnTo>
                  <a:lnTo>
                    <a:pt x="69" y="219"/>
                  </a:lnTo>
                  <a:lnTo>
                    <a:pt x="66" y="223"/>
                  </a:lnTo>
                  <a:lnTo>
                    <a:pt x="60" y="228"/>
                  </a:lnTo>
                  <a:lnTo>
                    <a:pt x="54" y="230"/>
                  </a:lnTo>
                  <a:lnTo>
                    <a:pt x="49" y="232"/>
                  </a:lnTo>
                  <a:lnTo>
                    <a:pt x="47" y="229"/>
                  </a:lnTo>
                  <a:lnTo>
                    <a:pt x="44" y="223"/>
                  </a:lnTo>
                  <a:lnTo>
                    <a:pt x="37" y="217"/>
                  </a:lnTo>
                  <a:lnTo>
                    <a:pt x="30" y="208"/>
                  </a:lnTo>
                  <a:lnTo>
                    <a:pt x="25" y="200"/>
                  </a:lnTo>
                  <a:lnTo>
                    <a:pt x="23" y="196"/>
                  </a:lnTo>
                  <a:lnTo>
                    <a:pt x="23" y="193"/>
                  </a:lnTo>
                  <a:lnTo>
                    <a:pt x="28" y="189"/>
                  </a:lnTo>
                  <a:lnTo>
                    <a:pt x="30" y="188"/>
                  </a:lnTo>
                  <a:lnTo>
                    <a:pt x="36" y="182"/>
                  </a:lnTo>
                  <a:lnTo>
                    <a:pt x="40" y="180"/>
                  </a:lnTo>
                  <a:lnTo>
                    <a:pt x="51" y="173"/>
                  </a:lnTo>
                  <a:lnTo>
                    <a:pt x="63" y="170"/>
                  </a:lnTo>
                  <a:lnTo>
                    <a:pt x="80" y="170"/>
                  </a:lnTo>
                  <a:lnTo>
                    <a:pt x="84" y="169"/>
                  </a:lnTo>
                  <a:lnTo>
                    <a:pt x="86" y="166"/>
                  </a:lnTo>
                  <a:lnTo>
                    <a:pt x="89" y="162"/>
                  </a:lnTo>
                  <a:lnTo>
                    <a:pt x="92" y="156"/>
                  </a:lnTo>
                  <a:lnTo>
                    <a:pt x="92" y="154"/>
                  </a:lnTo>
                  <a:lnTo>
                    <a:pt x="90" y="152"/>
                  </a:lnTo>
                  <a:lnTo>
                    <a:pt x="81" y="152"/>
                  </a:lnTo>
                  <a:lnTo>
                    <a:pt x="77" y="154"/>
                  </a:lnTo>
                  <a:lnTo>
                    <a:pt x="71" y="156"/>
                  </a:lnTo>
                  <a:lnTo>
                    <a:pt x="65" y="160"/>
                  </a:lnTo>
                  <a:lnTo>
                    <a:pt x="58" y="162"/>
                  </a:lnTo>
                  <a:lnTo>
                    <a:pt x="45" y="162"/>
                  </a:lnTo>
                  <a:lnTo>
                    <a:pt x="36" y="160"/>
                  </a:lnTo>
                  <a:lnTo>
                    <a:pt x="25" y="158"/>
                  </a:lnTo>
                  <a:lnTo>
                    <a:pt x="15" y="154"/>
                  </a:lnTo>
                  <a:lnTo>
                    <a:pt x="11" y="151"/>
                  </a:lnTo>
                  <a:lnTo>
                    <a:pt x="6" y="143"/>
                  </a:lnTo>
                  <a:lnTo>
                    <a:pt x="3" y="140"/>
                  </a:lnTo>
                  <a:lnTo>
                    <a:pt x="2" y="137"/>
                  </a:lnTo>
                  <a:lnTo>
                    <a:pt x="0" y="136"/>
                  </a:lnTo>
                  <a:lnTo>
                    <a:pt x="0" y="134"/>
                  </a:lnTo>
                  <a:lnTo>
                    <a:pt x="3" y="133"/>
                  </a:lnTo>
                  <a:lnTo>
                    <a:pt x="11" y="130"/>
                  </a:lnTo>
                  <a:lnTo>
                    <a:pt x="22" y="128"/>
                  </a:lnTo>
                  <a:lnTo>
                    <a:pt x="34" y="125"/>
                  </a:lnTo>
                  <a:lnTo>
                    <a:pt x="47" y="118"/>
                  </a:lnTo>
                  <a:lnTo>
                    <a:pt x="54" y="125"/>
                  </a:lnTo>
                  <a:lnTo>
                    <a:pt x="66" y="132"/>
                  </a:lnTo>
                  <a:lnTo>
                    <a:pt x="81" y="134"/>
                  </a:lnTo>
                  <a:lnTo>
                    <a:pt x="86" y="134"/>
                  </a:lnTo>
                  <a:lnTo>
                    <a:pt x="88" y="132"/>
                  </a:lnTo>
                  <a:lnTo>
                    <a:pt x="88" y="128"/>
                  </a:lnTo>
                  <a:lnTo>
                    <a:pt x="85" y="123"/>
                  </a:lnTo>
                  <a:lnTo>
                    <a:pt x="80" y="118"/>
                  </a:lnTo>
                  <a:lnTo>
                    <a:pt x="74" y="115"/>
                  </a:lnTo>
                  <a:lnTo>
                    <a:pt x="71" y="115"/>
                  </a:lnTo>
                  <a:lnTo>
                    <a:pt x="69" y="114"/>
                  </a:lnTo>
                  <a:lnTo>
                    <a:pt x="66" y="114"/>
                  </a:lnTo>
                  <a:lnTo>
                    <a:pt x="58" y="108"/>
                  </a:lnTo>
                  <a:lnTo>
                    <a:pt x="52" y="106"/>
                  </a:lnTo>
                  <a:lnTo>
                    <a:pt x="41" y="104"/>
                  </a:lnTo>
                  <a:lnTo>
                    <a:pt x="36" y="104"/>
                  </a:lnTo>
                  <a:lnTo>
                    <a:pt x="32" y="103"/>
                  </a:lnTo>
                  <a:lnTo>
                    <a:pt x="29" y="102"/>
                  </a:lnTo>
                  <a:lnTo>
                    <a:pt x="26" y="96"/>
                  </a:lnTo>
                  <a:lnTo>
                    <a:pt x="26" y="93"/>
                  </a:lnTo>
                  <a:lnTo>
                    <a:pt x="25" y="92"/>
                  </a:lnTo>
                  <a:lnTo>
                    <a:pt x="25" y="86"/>
                  </a:lnTo>
                  <a:lnTo>
                    <a:pt x="29" y="82"/>
                  </a:lnTo>
                  <a:lnTo>
                    <a:pt x="33" y="80"/>
                  </a:lnTo>
                  <a:lnTo>
                    <a:pt x="36" y="78"/>
                  </a:lnTo>
                  <a:lnTo>
                    <a:pt x="40" y="77"/>
                  </a:lnTo>
                  <a:lnTo>
                    <a:pt x="43" y="75"/>
                  </a:lnTo>
                  <a:lnTo>
                    <a:pt x="55" y="75"/>
                  </a:lnTo>
                  <a:lnTo>
                    <a:pt x="58" y="74"/>
                  </a:lnTo>
                  <a:lnTo>
                    <a:pt x="62" y="74"/>
                  </a:lnTo>
                  <a:lnTo>
                    <a:pt x="63" y="73"/>
                  </a:lnTo>
                  <a:lnTo>
                    <a:pt x="65" y="73"/>
                  </a:lnTo>
                  <a:lnTo>
                    <a:pt x="67" y="71"/>
                  </a:lnTo>
                  <a:lnTo>
                    <a:pt x="75" y="69"/>
                  </a:lnTo>
                  <a:lnTo>
                    <a:pt x="84" y="65"/>
                  </a:lnTo>
                  <a:lnTo>
                    <a:pt x="92" y="62"/>
                  </a:lnTo>
                  <a:lnTo>
                    <a:pt x="96" y="62"/>
                  </a:lnTo>
                  <a:lnTo>
                    <a:pt x="101" y="63"/>
                  </a:lnTo>
                  <a:lnTo>
                    <a:pt x="108" y="62"/>
                  </a:lnTo>
                  <a:lnTo>
                    <a:pt x="116" y="60"/>
                  </a:lnTo>
                  <a:lnTo>
                    <a:pt x="123" y="58"/>
                  </a:lnTo>
                  <a:lnTo>
                    <a:pt x="126" y="56"/>
                  </a:lnTo>
                  <a:lnTo>
                    <a:pt x="129" y="54"/>
                  </a:lnTo>
                  <a:lnTo>
                    <a:pt x="132" y="49"/>
                  </a:lnTo>
                  <a:lnTo>
                    <a:pt x="134" y="44"/>
                  </a:lnTo>
                  <a:lnTo>
                    <a:pt x="136" y="43"/>
                  </a:lnTo>
                  <a:lnTo>
                    <a:pt x="136" y="41"/>
                  </a:lnTo>
                  <a:lnTo>
                    <a:pt x="137" y="41"/>
                  </a:lnTo>
                  <a:lnTo>
                    <a:pt x="138" y="43"/>
                  </a:lnTo>
                  <a:lnTo>
                    <a:pt x="144" y="45"/>
                  </a:lnTo>
                  <a:lnTo>
                    <a:pt x="148" y="48"/>
                  </a:lnTo>
                  <a:lnTo>
                    <a:pt x="153" y="54"/>
                  </a:lnTo>
                  <a:lnTo>
                    <a:pt x="163" y="54"/>
                  </a:lnTo>
                  <a:lnTo>
                    <a:pt x="168" y="51"/>
                  </a:lnTo>
                  <a:lnTo>
                    <a:pt x="173" y="51"/>
                  </a:lnTo>
                  <a:lnTo>
                    <a:pt x="177" y="52"/>
                  </a:lnTo>
                  <a:lnTo>
                    <a:pt x="181" y="52"/>
                  </a:lnTo>
                  <a:lnTo>
                    <a:pt x="185" y="54"/>
                  </a:lnTo>
                  <a:lnTo>
                    <a:pt x="188" y="54"/>
                  </a:lnTo>
                  <a:lnTo>
                    <a:pt x="190" y="55"/>
                  </a:lnTo>
                  <a:lnTo>
                    <a:pt x="194" y="55"/>
                  </a:lnTo>
                  <a:lnTo>
                    <a:pt x="201" y="54"/>
                  </a:lnTo>
                  <a:lnTo>
                    <a:pt x="218" y="51"/>
                  </a:lnTo>
                  <a:lnTo>
                    <a:pt x="224" y="51"/>
                  </a:lnTo>
                  <a:lnTo>
                    <a:pt x="234" y="54"/>
                  </a:lnTo>
                  <a:lnTo>
                    <a:pt x="253" y="62"/>
                  </a:lnTo>
                  <a:lnTo>
                    <a:pt x="260" y="63"/>
                  </a:lnTo>
                  <a:lnTo>
                    <a:pt x="267" y="63"/>
                  </a:lnTo>
                  <a:lnTo>
                    <a:pt x="278" y="62"/>
                  </a:lnTo>
                  <a:lnTo>
                    <a:pt x="290" y="60"/>
                  </a:lnTo>
                  <a:lnTo>
                    <a:pt x="302" y="58"/>
                  </a:lnTo>
                  <a:lnTo>
                    <a:pt x="312" y="56"/>
                  </a:lnTo>
                  <a:lnTo>
                    <a:pt x="317" y="55"/>
                  </a:lnTo>
                  <a:lnTo>
                    <a:pt x="322" y="58"/>
                  </a:lnTo>
                  <a:lnTo>
                    <a:pt x="335" y="69"/>
                  </a:lnTo>
                  <a:lnTo>
                    <a:pt x="343" y="74"/>
                  </a:lnTo>
                  <a:lnTo>
                    <a:pt x="352" y="74"/>
                  </a:lnTo>
                  <a:lnTo>
                    <a:pt x="361" y="73"/>
                  </a:lnTo>
                  <a:lnTo>
                    <a:pt x="367" y="74"/>
                  </a:lnTo>
                  <a:lnTo>
                    <a:pt x="378" y="80"/>
                  </a:lnTo>
                  <a:lnTo>
                    <a:pt x="379" y="80"/>
                  </a:lnTo>
                  <a:lnTo>
                    <a:pt x="382" y="81"/>
                  </a:lnTo>
                  <a:lnTo>
                    <a:pt x="390" y="89"/>
                  </a:lnTo>
                  <a:lnTo>
                    <a:pt x="393" y="91"/>
                  </a:lnTo>
                  <a:lnTo>
                    <a:pt x="398" y="88"/>
                  </a:lnTo>
                  <a:lnTo>
                    <a:pt x="402" y="85"/>
                  </a:lnTo>
                  <a:lnTo>
                    <a:pt x="405" y="82"/>
                  </a:lnTo>
                  <a:lnTo>
                    <a:pt x="409" y="80"/>
                  </a:lnTo>
                  <a:lnTo>
                    <a:pt x="410" y="77"/>
                  </a:lnTo>
                  <a:lnTo>
                    <a:pt x="412" y="75"/>
                  </a:lnTo>
                  <a:lnTo>
                    <a:pt x="412" y="73"/>
                  </a:lnTo>
                  <a:lnTo>
                    <a:pt x="413" y="73"/>
                  </a:lnTo>
                  <a:lnTo>
                    <a:pt x="416" y="71"/>
                  </a:lnTo>
                  <a:lnTo>
                    <a:pt x="424" y="71"/>
                  </a:lnTo>
                  <a:lnTo>
                    <a:pt x="434" y="74"/>
                  </a:lnTo>
                  <a:lnTo>
                    <a:pt x="447" y="75"/>
                  </a:lnTo>
                  <a:lnTo>
                    <a:pt x="457" y="75"/>
                  </a:lnTo>
                  <a:lnTo>
                    <a:pt x="462" y="73"/>
                  </a:lnTo>
                  <a:lnTo>
                    <a:pt x="466" y="70"/>
                  </a:lnTo>
                  <a:lnTo>
                    <a:pt x="475" y="66"/>
                  </a:lnTo>
                  <a:lnTo>
                    <a:pt x="484" y="65"/>
                  </a:lnTo>
                  <a:lnTo>
                    <a:pt x="492" y="67"/>
                  </a:lnTo>
                  <a:lnTo>
                    <a:pt x="499" y="70"/>
                  </a:lnTo>
                  <a:lnTo>
                    <a:pt x="505" y="71"/>
                  </a:lnTo>
                  <a:lnTo>
                    <a:pt x="506" y="70"/>
                  </a:lnTo>
                  <a:lnTo>
                    <a:pt x="509" y="69"/>
                  </a:lnTo>
                  <a:lnTo>
                    <a:pt x="513" y="65"/>
                  </a:lnTo>
                  <a:lnTo>
                    <a:pt x="514" y="65"/>
                  </a:lnTo>
                  <a:lnTo>
                    <a:pt x="516" y="63"/>
                  </a:lnTo>
                  <a:lnTo>
                    <a:pt x="517" y="65"/>
                  </a:lnTo>
                  <a:lnTo>
                    <a:pt x="518" y="67"/>
                  </a:lnTo>
                  <a:lnTo>
                    <a:pt x="520" y="71"/>
                  </a:lnTo>
                  <a:lnTo>
                    <a:pt x="523" y="74"/>
                  </a:lnTo>
                  <a:lnTo>
                    <a:pt x="524" y="77"/>
                  </a:lnTo>
                  <a:lnTo>
                    <a:pt x="525" y="78"/>
                  </a:lnTo>
                  <a:lnTo>
                    <a:pt x="525" y="80"/>
                  </a:lnTo>
                  <a:lnTo>
                    <a:pt x="528" y="78"/>
                  </a:lnTo>
                  <a:lnTo>
                    <a:pt x="533" y="73"/>
                  </a:lnTo>
                  <a:lnTo>
                    <a:pt x="536" y="71"/>
                  </a:lnTo>
                  <a:lnTo>
                    <a:pt x="540" y="69"/>
                  </a:lnTo>
                  <a:lnTo>
                    <a:pt x="543" y="67"/>
                  </a:lnTo>
                  <a:lnTo>
                    <a:pt x="551" y="67"/>
                  </a:lnTo>
                  <a:lnTo>
                    <a:pt x="561" y="69"/>
                  </a:lnTo>
                  <a:lnTo>
                    <a:pt x="588" y="69"/>
                  </a:lnTo>
                  <a:lnTo>
                    <a:pt x="596" y="70"/>
                  </a:lnTo>
                  <a:lnTo>
                    <a:pt x="606" y="73"/>
                  </a:lnTo>
                  <a:lnTo>
                    <a:pt x="611" y="77"/>
                  </a:lnTo>
                  <a:lnTo>
                    <a:pt x="618" y="80"/>
                  </a:lnTo>
                  <a:lnTo>
                    <a:pt x="626" y="82"/>
                  </a:lnTo>
                  <a:lnTo>
                    <a:pt x="636" y="84"/>
                  </a:lnTo>
                  <a:lnTo>
                    <a:pt x="643" y="88"/>
                  </a:lnTo>
                  <a:lnTo>
                    <a:pt x="646" y="89"/>
                  </a:lnTo>
                  <a:lnTo>
                    <a:pt x="652" y="89"/>
                  </a:lnTo>
                  <a:lnTo>
                    <a:pt x="657" y="85"/>
                  </a:lnTo>
                  <a:lnTo>
                    <a:pt x="658" y="82"/>
                  </a:lnTo>
                  <a:lnTo>
                    <a:pt x="658" y="81"/>
                  </a:lnTo>
                  <a:lnTo>
                    <a:pt x="657" y="80"/>
                  </a:lnTo>
                  <a:lnTo>
                    <a:pt x="651" y="77"/>
                  </a:lnTo>
                  <a:lnTo>
                    <a:pt x="646" y="71"/>
                  </a:lnTo>
                  <a:lnTo>
                    <a:pt x="643" y="70"/>
                  </a:lnTo>
                  <a:lnTo>
                    <a:pt x="640" y="65"/>
                  </a:lnTo>
                  <a:lnTo>
                    <a:pt x="636" y="59"/>
                  </a:lnTo>
                  <a:lnTo>
                    <a:pt x="625" y="45"/>
                  </a:lnTo>
                  <a:lnTo>
                    <a:pt x="622" y="41"/>
                  </a:lnTo>
                  <a:lnTo>
                    <a:pt x="620" y="38"/>
                  </a:lnTo>
                  <a:lnTo>
                    <a:pt x="617" y="40"/>
                  </a:lnTo>
                  <a:lnTo>
                    <a:pt x="616" y="43"/>
                  </a:lnTo>
                  <a:lnTo>
                    <a:pt x="613" y="47"/>
                  </a:lnTo>
                  <a:lnTo>
                    <a:pt x="607" y="54"/>
                  </a:lnTo>
                  <a:lnTo>
                    <a:pt x="599" y="56"/>
                  </a:lnTo>
                  <a:lnTo>
                    <a:pt x="575" y="59"/>
                  </a:lnTo>
                  <a:lnTo>
                    <a:pt x="566" y="59"/>
                  </a:lnTo>
                  <a:lnTo>
                    <a:pt x="562" y="56"/>
                  </a:lnTo>
                  <a:lnTo>
                    <a:pt x="559" y="52"/>
                  </a:lnTo>
                  <a:lnTo>
                    <a:pt x="555" y="48"/>
                  </a:lnTo>
                  <a:lnTo>
                    <a:pt x="547" y="47"/>
                  </a:lnTo>
                  <a:lnTo>
                    <a:pt x="542" y="45"/>
                  </a:lnTo>
                  <a:lnTo>
                    <a:pt x="538" y="45"/>
                  </a:lnTo>
                  <a:lnTo>
                    <a:pt x="535" y="44"/>
                  </a:lnTo>
                  <a:lnTo>
                    <a:pt x="533" y="43"/>
                  </a:lnTo>
                  <a:lnTo>
                    <a:pt x="535" y="41"/>
                  </a:lnTo>
                  <a:lnTo>
                    <a:pt x="535" y="40"/>
                  </a:lnTo>
                  <a:lnTo>
                    <a:pt x="536" y="38"/>
                  </a:lnTo>
                  <a:lnTo>
                    <a:pt x="539" y="37"/>
                  </a:lnTo>
                  <a:lnTo>
                    <a:pt x="540" y="37"/>
                  </a:lnTo>
                  <a:lnTo>
                    <a:pt x="544" y="34"/>
                  </a:lnTo>
                  <a:lnTo>
                    <a:pt x="549" y="29"/>
                  </a:lnTo>
                  <a:lnTo>
                    <a:pt x="554" y="12"/>
                  </a:lnTo>
                  <a:lnTo>
                    <a:pt x="557" y="8"/>
                  </a:lnTo>
                  <a:lnTo>
                    <a:pt x="561" y="6"/>
                  </a:lnTo>
                  <a:lnTo>
                    <a:pt x="569" y="6"/>
                  </a:lnTo>
                  <a:lnTo>
                    <a:pt x="579" y="7"/>
                  </a:lnTo>
                  <a:lnTo>
                    <a:pt x="588" y="7"/>
                  </a:lnTo>
                  <a:lnTo>
                    <a:pt x="595" y="6"/>
                  </a:lnTo>
                  <a:lnTo>
                    <a:pt x="603" y="6"/>
                  </a:lnTo>
                  <a:lnTo>
                    <a:pt x="613" y="7"/>
                  </a:lnTo>
                  <a:lnTo>
                    <a:pt x="621" y="6"/>
                  </a:lnTo>
                  <a:lnTo>
                    <a:pt x="626" y="3"/>
                  </a:lnTo>
                  <a:lnTo>
                    <a:pt x="6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8590B9CE-351C-A731-7E69-02C00961D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888" y="1765300"/>
              <a:ext cx="25400" cy="1746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1" y="2"/>
                </a:cxn>
                <a:cxn ang="0">
                  <a:pos x="16" y="4"/>
                </a:cxn>
                <a:cxn ang="0">
                  <a:pos x="16" y="10"/>
                </a:cxn>
                <a:cxn ang="0">
                  <a:pos x="15" y="11"/>
                </a:cxn>
                <a:cxn ang="0">
                  <a:pos x="9" y="11"/>
                </a:cxn>
                <a:cxn ang="0">
                  <a:pos x="5" y="10"/>
                </a:cxn>
                <a:cxn ang="0">
                  <a:pos x="3" y="8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4" y="2"/>
                </a:cxn>
                <a:cxn ang="0">
                  <a:pos x="7" y="0"/>
                </a:cxn>
              </a:cxnLst>
              <a:rect l="0" t="0" r="r" b="b"/>
              <a:pathLst>
                <a:path w="16" h="11">
                  <a:moveTo>
                    <a:pt x="7" y="0"/>
                  </a:moveTo>
                  <a:lnTo>
                    <a:pt x="11" y="2"/>
                  </a:lnTo>
                  <a:lnTo>
                    <a:pt x="16" y="4"/>
                  </a:lnTo>
                  <a:lnTo>
                    <a:pt x="16" y="10"/>
                  </a:lnTo>
                  <a:lnTo>
                    <a:pt x="15" y="11"/>
                  </a:lnTo>
                  <a:lnTo>
                    <a:pt x="9" y="11"/>
                  </a:lnTo>
                  <a:lnTo>
                    <a:pt x="5" y="10"/>
                  </a:lnTo>
                  <a:lnTo>
                    <a:pt x="3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95B1FB4D-C27C-0BC6-9B27-33E7E7C9C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7625" y="1785938"/>
              <a:ext cx="23813" cy="17463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5" y="9"/>
                </a:cxn>
                <a:cxn ang="0">
                  <a:pos x="12" y="11"/>
                </a:cxn>
                <a:cxn ang="0">
                  <a:pos x="7" y="11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4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5" h="11">
                  <a:moveTo>
                    <a:pt x="5" y="0"/>
                  </a:moveTo>
                  <a:lnTo>
                    <a:pt x="12" y="0"/>
                  </a:lnTo>
                  <a:lnTo>
                    <a:pt x="13" y="1"/>
                  </a:lnTo>
                  <a:lnTo>
                    <a:pt x="15" y="4"/>
                  </a:lnTo>
                  <a:lnTo>
                    <a:pt x="15" y="9"/>
                  </a:lnTo>
                  <a:lnTo>
                    <a:pt x="12" y="11"/>
                  </a:lnTo>
                  <a:lnTo>
                    <a:pt x="7" y="11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4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924B586D-C2E2-B4A1-057D-E096DD674F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4663" y="1409700"/>
              <a:ext cx="347663" cy="96838"/>
            </a:xfrm>
            <a:custGeom>
              <a:avLst/>
              <a:gdLst/>
              <a:ahLst/>
              <a:cxnLst>
                <a:cxn ang="0">
                  <a:pos x="74" y="0"/>
                </a:cxn>
                <a:cxn ang="0">
                  <a:pos x="85" y="8"/>
                </a:cxn>
                <a:cxn ang="0">
                  <a:pos x="90" y="15"/>
                </a:cxn>
                <a:cxn ang="0">
                  <a:pos x="111" y="17"/>
                </a:cxn>
                <a:cxn ang="0">
                  <a:pos x="125" y="19"/>
                </a:cxn>
                <a:cxn ang="0">
                  <a:pos x="132" y="24"/>
                </a:cxn>
                <a:cxn ang="0">
                  <a:pos x="141" y="30"/>
                </a:cxn>
                <a:cxn ang="0">
                  <a:pos x="148" y="31"/>
                </a:cxn>
                <a:cxn ang="0">
                  <a:pos x="157" y="24"/>
                </a:cxn>
                <a:cxn ang="0">
                  <a:pos x="162" y="20"/>
                </a:cxn>
                <a:cxn ang="0">
                  <a:pos x="168" y="15"/>
                </a:cxn>
                <a:cxn ang="0">
                  <a:pos x="181" y="13"/>
                </a:cxn>
                <a:cxn ang="0">
                  <a:pos x="185" y="17"/>
                </a:cxn>
                <a:cxn ang="0">
                  <a:pos x="189" y="24"/>
                </a:cxn>
                <a:cxn ang="0">
                  <a:pos x="196" y="27"/>
                </a:cxn>
                <a:cxn ang="0">
                  <a:pos x="204" y="24"/>
                </a:cxn>
                <a:cxn ang="0">
                  <a:pos x="211" y="20"/>
                </a:cxn>
                <a:cxn ang="0">
                  <a:pos x="216" y="21"/>
                </a:cxn>
                <a:cxn ang="0">
                  <a:pos x="219" y="26"/>
                </a:cxn>
                <a:cxn ang="0">
                  <a:pos x="216" y="34"/>
                </a:cxn>
                <a:cxn ang="0">
                  <a:pos x="215" y="47"/>
                </a:cxn>
                <a:cxn ang="0">
                  <a:pos x="209" y="54"/>
                </a:cxn>
                <a:cxn ang="0">
                  <a:pos x="205" y="58"/>
                </a:cxn>
                <a:cxn ang="0">
                  <a:pos x="194" y="61"/>
                </a:cxn>
                <a:cxn ang="0">
                  <a:pos x="173" y="57"/>
                </a:cxn>
                <a:cxn ang="0">
                  <a:pos x="149" y="56"/>
                </a:cxn>
                <a:cxn ang="0">
                  <a:pos x="132" y="58"/>
                </a:cxn>
                <a:cxn ang="0">
                  <a:pos x="115" y="57"/>
                </a:cxn>
                <a:cxn ang="0">
                  <a:pos x="111" y="53"/>
                </a:cxn>
                <a:cxn ang="0">
                  <a:pos x="107" y="43"/>
                </a:cxn>
                <a:cxn ang="0">
                  <a:pos x="101" y="39"/>
                </a:cxn>
                <a:cxn ang="0">
                  <a:pos x="92" y="43"/>
                </a:cxn>
                <a:cxn ang="0">
                  <a:pos x="84" y="49"/>
                </a:cxn>
                <a:cxn ang="0">
                  <a:pos x="80" y="47"/>
                </a:cxn>
                <a:cxn ang="0">
                  <a:pos x="71" y="38"/>
                </a:cxn>
                <a:cxn ang="0">
                  <a:pos x="70" y="31"/>
                </a:cxn>
                <a:cxn ang="0">
                  <a:pos x="63" y="27"/>
                </a:cxn>
                <a:cxn ang="0">
                  <a:pos x="49" y="31"/>
                </a:cxn>
                <a:cxn ang="0">
                  <a:pos x="39" y="34"/>
                </a:cxn>
                <a:cxn ang="0">
                  <a:pos x="8" y="35"/>
                </a:cxn>
                <a:cxn ang="0">
                  <a:pos x="2" y="34"/>
                </a:cxn>
                <a:cxn ang="0">
                  <a:pos x="0" y="30"/>
                </a:cxn>
                <a:cxn ang="0">
                  <a:pos x="4" y="24"/>
                </a:cxn>
                <a:cxn ang="0">
                  <a:pos x="17" y="23"/>
                </a:cxn>
                <a:cxn ang="0">
                  <a:pos x="18" y="19"/>
                </a:cxn>
                <a:cxn ang="0">
                  <a:pos x="17" y="16"/>
                </a:cxn>
                <a:cxn ang="0">
                  <a:pos x="15" y="12"/>
                </a:cxn>
                <a:cxn ang="0">
                  <a:pos x="22" y="10"/>
                </a:cxn>
                <a:cxn ang="0">
                  <a:pos x="41" y="5"/>
                </a:cxn>
                <a:cxn ang="0">
                  <a:pos x="65" y="0"/>
                </a:cxn>
              </a:cxnLst>
              <a:rect l="0" t="0" r="r" b="b"/>
              <a:pathLst>
                <a:path w="219" h="61">
                  <a:moveTo>
                    <a:pt x="65" y="0"/>
                  </a:moveTo>
                  <a:lnTo>
                    <a:pt x="74" y="0"/>
                  </a:lnTo>
                  <a:lnTo>
                    <a:pt x="81" y="4"/>
                  </a:lnTo>
                  <a:lnTo>
                    <a:pt x="85" y="8"/>
                  </a:lnTo>
                  <a:lnTo>
                    <a:pt x="86" y="12"/>
                  </a:lnTo>
                  <a:lnTo>
                    <a:pt x="90" y="15"/>
                  </a:lnTo>
                  <a:lnTo>
                    <a:pt x="100" y="16"/>
                  </a:lnTo>
                  <a:lnTo>
                    <a:pt x="111" y="17"/>
                  </a:lnTo>
                  <a:lnTo>
                    <a:pt x="119" y="19"/>
                  </a:lnTo>
                  <a:lnTo>
                    <a:pt x="125" y="19"/>
                  </a:lnTo>
                  <a:lnTo>
                    <a:pt x="129" y="23"/>
                  </a:lnTo>
                  <a:lnTo>
                    <a:pt x="132" y="24"/>
                  </a:lnTo>
                  <a:lnTo>
                    <a:pt x="136" y="27"/>
                  </a:lnTo>
                  <a:lnTo>
                    <a:pt x="141" y="30"/>
                  </a:lnTo>
                  <a:lnTo>
                    <a:pt x="142" y="31"/>
                  </a:lnTo>
                  <a:lnTo>
                    <a:pt x="148" y="31"/>
                  </a:lnTo>
                  <a:lnTo>
                    <a:pt x="156" y="27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2" y="20"/>
                  </a:lnTo>
                  <a:lnTo>
                    <a:pt x="164" y="17"/>
                  </a:lnTo>
                  <a:lnTo>
                    <a:pt x="168" y="15"/>
                  </a:lnTo>
                  <a:lnTo>
                    <a:pt x="174" y="13"/>
                  </a:lnTo>
                  <a:lnTo>
                    <a:pt x="181" y="13"/>
                  </a:lnTo>
                  <a:lnTo>
                    <a:pt x="182" y="16"/>
                  </a:lnTo>
                  <a:lnTo>
                    <a:pt x="185" y="17"/>
                  </a:lnTo>
                  <a:lnTo>
                    <a:pt x="188" y="23"/>
                  </a:lnTo>
                  <a:lnTo>
                    <a:pt x="189" y="24"/>
                  </a:lnTo>
                  <a:lnTo>
                    <a:pt x="192" y="26"/>
                  </a:lnTo>
                  <a:lnTo>
                    <a:pt x="196" y="27"/>
                  </a:lnTo>
                  <a:lnTo>
                    <a:pt x="199" y="27"/>
                  </a:lnTo>
                  <a:lnTo>
                    <a:pt x="204" y="24"/>
                  </a:lnTo>
                  <a:lnTo>
                    <a:pt x="208" y="21"/>
                  </a:lnTo>
                  <a:lnTo>
                    <a:pt x="211" y="20"/>
                  </a:lnTo>
                  <a:lnTo>
                    <a:pt x="214" y="20"/>
                  </a:lnTo>
                  <a:lnTo>
                    <a:pt x="216" y="21"/>
                  </a:lnTo>
                  <a:lnTo>
                    <a:pt x="218" y="24"/>
                  </a:lnTo>
                  <a:lnTo>
                    <a:pt x="219" y="26"/>
                  </a:lnTo>
                  <a:lnTo>
                    <a:pt x="219" y="28"/>
                  </a:lnTo>
                  <a:lnTo>
                    <a:pt x="216" y="34"/>
                  </a:lnTo>
                  <a:lnTo>
                    <a:pt x="215" y="42"/>
                  </a:lnTo>
                  <a:lnTo>
                    <a:pt x="215" y="47"/>
                  </a:lnTo>
                  <a:lnTo>
                    <a:pt x="214" y="50"/>
                  </a:lnTo>
                  <a:lnTo>
                    <a:pt x="209" y="54"/>
                  </a:lnTo>
                  <a:lnTo>
                    <a:pt x="207" y="56"/>
                  </a:lnTo>
                  <a:lnTo>
                    <a:pt x="205" y="58"/>
                  </a:lnTo>
                  <a:lnTo>
                    <a:pt x="201" y="61"/>
                  </a:lnTo>
                  <a:lnTo>
                    <a:pt x="194" y="61"/>
                  </a:lnTo>
                  <a:lnTo>
                    <a:pt x="186" y="60"/>
                  </a:lnTo>
                  <a:lnTo>
                    <a:pt x="173" y="57"/>
                  </a:lnTo>
                  <a:lnTo>
                    <a:pt x="162" y="56"/>
                  </a:lnTo>
                  <a:lnTo>
                    <a:pt x="149" y="56"/>
                  </a:lnTo>
                  <a:lnTo>
                    <a:pt x="140" y="57"/>
                  </a:lnTo>
                  <a:lnTo>
                    <a:pt x="132" y="58"/>
                  </a:lnTo>
                  <a:lnTo>
                    <a:pt x="122" y="58"/>
                  </a:lnTo>
                  <a:lnTo>
                    <a:pt x="115" y="57"/>
                  </a:lnTo>
                  <a:lnTo>
                    <a:pt x="112" y="56"/>
                  </a:lnTo>
                  <a:lnTo>
                    <a:pt x="111" y="53"/>
                  </a:lnTo>
                  <a:lnTo>
                    <a:pt x="110" y="49"/>
                  </a:lnTo>
                  <a:lnTo>
                    <a:pt x="107" y="43"/>
                  </a:lnTo>
                  <a:lnTo>
                    <a:pt x="104" y="41"/>
                  </a:lnTo>
                  <a:lnTo>
                    <a:pt x="101" y="39"/>
                  </a:lnTo>
                  <a:lnTo>
                    <a:pt x="96" y="42"/>
                  </a:lnTo>
                  <a:lnTo>
                    <a:pt x="92" y="43"/>
                  </a:lnTo>
                  <a:lnTo>
                    <a:pt x="89" y="46"/>
                  </a:lnTo>
                  <a:lnTo>
                    <a:pt x="84" y="49"/>
                  </a:lnTo>
                  <a:lnTo>
                    <a:pt x="82" y="49"/>
                  </a:lnTo>
                  <a:lnTo>
                    <a:pt x="80" y="47"/>
                  </a:lnTo>
                  <a:lnTo>
                    <a:pt x="74" y="42"/>
                  </a:lnTo>
                  <a:lnTo>
                    <a:pt x="71" y="38"/>
                  </a:lnTo>
                  <a:lnTo>
                    <a:pt x="70" y="35"/>
                  </a:lnTo>
                  <a:lnTo>
                    <a:pt x="70" y="31"/>
                  </a:lnTo>
                  <a:lnTo>
                    <a:pt x="69" y="28"/>
                  </a:lnTo>
                  <a:lnTo>
                    <a:pt x="63" y="27"/>
                  </a:lnTo>
                  <a:lnTo>
                    <a:pt x="56" y="28"/>
                  </a:lnTo>
                  <a:lnTo>
                    <a:pt x="49" y="31"/>
                  </a:lnTo>
                  <a:lnTo>
                    <a:pt x="45" y="32"/>
                  </a:lnTo>
                  <a:lnTo>
                    <a:pt x="39" y="34"/>
                  </a:lnTo>
                  <a:lnTo>
                    <a:pt x="28" y="35"/>
                  </a:lnTo>
                  <a:lnTo>
                    <a:pt x="8" y="35"/>
                  </a:lnTo>
                  <a:lnTo>
                    <a:pt x="4" y="34"/>
                  </a:lnTo>
                  <a:lnTo>
                    <a:pt x="2" y="34"/>
                  </a:lnTo>
                  <a:lnTo>
                    <a:pt x="0" y="32"/>
                  </a:lnTo>
                  <a:lnTo>
                    <a:pt x="0" y="30"/>
                  </a:lnTo>
                  <a:lnTo>
                    <a:pt x="2" y="27"/>
                  </a:lnTo>
                  <a:lnTo>
                    <a:pt x="4" y="24"/>
                  </a:lnTo>
                  <a:lnTo>
                    <a:pt x="7" y="23"/>
                  </a:lnTo>
                  <a:lnTo>
                    <a:pt x="17" y="23"/>
                  </a:lnTo>
                  <a:lnTo>
                    <a:pt x="18" y="21"/>
                  </a:lnTo>
                  <a:lnTo>
                    <a:pt x="18" y="19"/>
                  </a:lnTo>
                  <a:lnTo>
                    <a:pt x="17" y="17"/>
                  </a:lnTo>
                  <a:lnTo>
                    <a:pt x="17" y="16"/>
                  </a:lnTo>
                  <a:lnTo>
                    <a:pt x="15" y="13"/>
                  </a:lnTo>
                  <a:lnTo>
                    <a:pt x="15" y="12"/>
                  </a:lnTo>
                  <a:lnTo>
                    <a:pt x="17" y="12"/>
                  </a:lnTo>
                  <a:lnTo>
                    <a:pt x="22" y="10"/>
                  </a:lnTo>
                  <a:lnTo>
                    <a:pt x="30" y="8"/>
                  </a:lnTo>
                  <a:lnTo>
                    <a:pt x="41" y="5"/>
                  </a:lnTo>
                  <a:lnTo>
                    <a:pt x="54" y="1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0B316B3C-BD9E-6EE5-1077-74C2EB5E22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988" y="1377950"/>
              <a:ext cx="69850" cy="44450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42" y="2"/>
                </a:cxn>
                <a:cxn ang="0">
                  <a:pos x="44" y="7"/>
                </a:cxn>
                <a:cxn ang="0">
                  <a:pos x="44" y="13"/>
                </a:cxn>
                <a:cxn ang="0">
                  <a:pos x="42" y="18"/>
                </a:cxn>
                <a:cxn ang="0">
                  <a:pos x="42" y="24"/>
                </a:cxn>
                <a:cxn ang="0">
                  <a:pos x="41" y="25"/>
                </a:cxn>
                <a:cxn ang="0">
                  <a:pos x="38" y="26"/>
                </a:cxn>
                <a:cxn ang="0">
                  <a:pos x="37" y="28"/>
                </a:cxn>
                <a:cxn ang="0">
                  <a:pos x="33" y="28"/>
                </a:cxn>
                <a:cxn ang="0">
                  <a:pos x="31" y="26"/>
                </a:cxn>
                <a:cxn ang="0">
                  <a:pos x="29" y="25"/>
                </a:cxn>
                <a:cxn ang="0">
                  <a:pos x="23" y="24"/>
                </a:cxn>
                <a:cxn ang="0">
                  <a:pos x="9" y="26"/>
                </a:cxn>
                <a:cxn ang="0">
                  <a:pos x="4" y="28"/>
                </a:cxn>
                <a:cxn ang="0">
                  <a:pos x="1" y="26"/>
                </a:cxn>
                <a:cxn ang="0">
                  <a:pos x="0" y="25"/>
                </a:cxn>
                <a:cxn ang="0">
                  <a:pos x="0" y="20"/>
                </a:cxn>
                <a:cxn ang="0">
                  <a:pos x="5" y="14"/>
                </a:cxn>
                <a:cxn ang="0">
                  <a:pos x="15" y="10"/>
                </a:cxn>
                <a:cxn ang="0">
                  <a:pos x="23" y="4"/>
                </a:cxn>
                <a:cxn ang="0">
                  <a:pos x="31" y="2"/>
                </a:cxn>
                <a:cxn ang="0">
                  <a:pos x="38" y="0"/>
                </a:cxn>
              </a:cxnLst>
              <a:rect l="0" t="0" r="r" b="b"/>
              <a:pathLst>
                <a:path w="44" h="28">
                  <a:moveTo>
                    <a:pt x="38" y="0"/>
                  </a:moveTo>
                  <a:lnTo>
                    <a:pt x="42" y="2"/>
                  </a:lnTo>
                  <a:lnTo>
                    <a:pt x="44" y="7"/>
                  </a:lnTo>
                  <a:lnTo>
                    <a:pt x="44" y="13"/>
                  </a:lnTo>
                  <a:lnTo>
                    <a:pt x="42" y="18"/>
                  </a:lnTo>
                  <a:lnTo>
                    <a:pt x="42" y="24"/>
                  </a:lnTo>
                  <a:lnTo>
                    <a:pt x="41" y="25"/>
                  </a:lnTo>
                  <a:lnTo>
                    <a:pt x="38" y="26"/>
                  </a:lnTo>
                  <a:lnTo>
                    <a:pt x="37" y="28"/>
                  </a:lnTo>
                  <a:lnTo>
                    <a:pt x="33" y="28"/>
                  </a:lnTo>
                  <a:lnTo>
                    <a:pt x="31" y="26"/>
                  </a:lnTo>
                  <a:lnTo>
                    <a:pt x="29" y="25"/>
                  </a:lnTo>
                  <a:lnTo>
                    <a:pt x="23" y="24"/>
                  </a:lnTo>
                  <a:lnTo>
                    <a:pt x="9" y="26"/>
                  </a:lnTo>
                  <a:lnTo>
                    <a:pt x="4" y="28"/>
                  </a:lnTo>
                  <a:lnTo>
                    <a:pt x="1" y="26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5" y="14"/>
                  </a:lnTo>
                  <a:lnTo>
                    <a:pt x="15" y="10"/>
                  </a:lnTo>
                  <a:lnTo>
                    <a:pt x="23" y="4"/>
                  </a:lnTo>
                  <a:lnTo>
                    <a:pt x="31" y="2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05FD1B59-7816-2574-CDEB-4CEC99DF3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25" y="1365250"/>
              <a:ext cx="122238" cy="53975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55" y="4"/>
                </a:cxn>
                <a:cxn ang="0">
                  <a:pos x="60" y="6"/>
                </a:cxn>
                <a:cxn ang="0">
                  <a:pos x="66" y="8"/>
                </a:cxn>
                <a:cxn ang="0">
                  <a:pos x="70" y="12"/>
                </a:cxn>
                <a:cxn ang="0">
                  <a:pos x="71" y="15"/>
                </a:cxn>
                <a:cxn ang="0">
                  <a:pos x="74" y="19"/>
                </a:cxn>
                <a:cxn ang="0">
                  <a:pos x="75" y="22"/>
                </a:cxn>
                <a:cxn ang="0">
                  <a:pos x="77" y="26"/>
                </a:cxn>
                <a:cxn ang="0">
                  <a:pos x="77" y="32"/>
                </a:cxn>
                <a:cxn ang="0">
                  <a:pos x="75" y="34"/>
                </a:cxn>
                <a:cxn ang="0">
                  <a:pos x="68" y="34"/>
                </a:cxn>
                <a:cxn ang="0">
                  <a:pos x="64" y="33"/>
                </a:cxn>
                <a:cxn ang="0">
                  <a:pos x="60" y="33"/>
                </a:cxn>
                <a:cxn ang="0">
                  <a:pos x="53" y="32"/>
                </a:cxn>
                <a:cxn ang="0">
                  <a:pos x="49" y="30"/>
                </a:cxn>
                <a:cxn ang="0">
                  <a:pos x="47" y="29"/>
                </a:cxn>
                <a:cxn ang="0">
                  <a:pos x="44" y="26"/>
                </a:cxn>
                <a:cxn ang="0">
                  <a:pos x="44" y="22"/>
                </a:cxn>
                <a:cxn ang="0">
                  <a:pos x="40" y="21"/>
                </a:cxn>
                <a:cxn ang="0">
                  <a:pos x="31" y="21"/>
                </a:cxn>
                <a:cxn ang="0">
                  <a:pos x="23" y="22"/>
                </a:cxn>
                <a:cxn ang="0">
                  <a:pos x="11" y="22"/>
                </a:cxn>
                <a:cxn ang="0">
                  <a:pos x="7" y="21"/>
                </a:cxn>
                <a:cxn ang="0">
                  <a:pos x="3" y="18"/>
                </a:cxn>
                <a:cxn ang="0">
                  <a:pos x="1" y="15"/>
                </a:cxn>
                <a:cxn ang="0">
                  <a:pos x="0" y="11"/>
                </a:cxn>
                <a:cxn ang="0">
                  <a:pos x="1" y="7"/>
                </a:cxn>
                <a:cxn ang="0">
                  <a:pos x="4" y="4"/>
                </a:cxn>
                <a:cxn ang="0">
                  <a:pos x="7" y="3"/>
                </a:cxn>
                <a:cxn ang="0">
                  <a:pos x="10" y="3"/>
                </a:cxn>
                <a:cxn ang="0">
                  <a:pos x="14" y="1"/>
                </a:cxn>
                <a:cxn ang="0">
                  <a:pos x="21" y="1"/>
                </a:cxn>
                <a:cxn ang="0">
                  <a:pos x="36" y="0"/>
                </a:cxn>
              </a:cxnLst>
              <a:rect l="0" t="0" r="r" b="b"/>
              <a:pathLst>
                <a:path w="77" h="34">
                  <a:moveTo>
                    <a:pt x="36" y="0"/>
                  </a:moveTo>
                  <a:lnTo>
                    <a:pt x="55" y="4"/>
                  </a:lnTo>
                  <a:lnTo>
                    <a:pt x="60" y="6"/>
                  </a:lnTo>
                  <a:lnTo>
                    <a:pt x="66" y="8"/>
                  </a:lnTo>
                  <a:lnTo>
                    <a:pt x="70" y="12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5" y="22"/>
                  </a:lnTo>
                  <a:lnTo>
                    <a:pt x="77" y="26"/>
                  </a:lnTo>
                  <a:lnTo>
                    <a:pt x="77" y="32"/>
                  </a:lnTo>
                  <a:lnTo>
                    <a:pt x="75" y="34"/>
                  </a:lnTo>
                  <a:lnTo>
                    <a:pt x="68" y="34"/>
                  </a:lnTo>
                  <a:lnTo>
                    <a:pt x="64" y="33"/>
                  </a:lnTo>
                  <a:lnTo>
                    <a:pt x="60" y="33"/>
                  </a:lnTo>
                  <a:lnTo>
                    <a:pt x="53" y="32"/>
                  </a:lnTo>
                  <a:lnTo>
                    <a:pt x="49" y="30"/>
                  </a:lnTo>
                  <a:lnTo>
                    <a:pt x="47" y="29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0" y="21"/>
                  </a:lnTo>
                  <a:lnTo>
                    <a:pt x="31" y="21"/>
                  </a:lnTo>
                  <a:lnTo>
                    <a:pt x="23" y="22"/>
                  </a:lnTo>
                  <a:lnTo>
                    <a:pt x="11" y="22"/>
                  </a:lnTo>
                  <a:lnTo>
                    <a:pt x="7" y="21"/>
                  </a:lnTo>
                  <a:lnTo>
                    <a:pt x="3" y="18"/>
                  </a:lnTo>
                  <a:lnTo>
                    <a:pt x="1" y="15"/>
                  </a:lnTo>
                  <a:lnTo>
                    <a:pt x="0" y="11"/>
                  </a:lnTo>
                  <a:lnTo>
                    <a:pt x="1" y="7"/>
                  </a:lnTo>
                  <a:lnTo>
                    <a:pt x="4" y="4"/>
                  </a:lnTo>
                  <a:lnTo>
                    <a:pt x="7" y="3"/>
                  </a:lnTo>
                  <a:lnTo>
                    <a:pt x="10" y="3"/>
                  </a:lnTo>
                  <a:lnTo>
                    <a:pt x="14" y="1"/>
                  </a:lnTo>
                  <a:lnTo>
                    <a:pt x="21" y="1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6CBBDF4C-B6AE-A13C-9D60-FC5960F38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1375" y="1439863"/>
              <a:ext cx="130175" cy="55563"/>
            </a:xfrm>
            <a:custGeom>
              <a:avLst/>
              <a:gdLst/>
              <a:ahLst/>
              <a:cxnLst>
                <a:cxn ang="0">
                  <a:pos x="65" y="0"/>
                </a:cxn>
                <a:cxn ang="0">
                  <a:pos x="70" y="0"/>
                </a:cxn>
                <a:cxn ang="0">
                  <a:pos x="78" y="2"/>
                </a:cxn>
                <a:cxn ang="0">
                  <a:pos x="82" y="7"/>
                </a:cxn>
                <a:cxn ang="0">
                  <a:pos x="82" y="13"/>
                </a:cxn>
                <a:cxn ang="0">
                  <a:pos x="77" y="22"/>
                </a:cxn>
                <a:cxn ang="0">
                  <a:pos x="69" y="27"/>
                </a:cxn>
                <a:cxn ang="0">
                  <a:pos x="58" y="27"/>
                </a:cxn>
                <a:cxn ang="0">
                  <a:pos x="55" y="28"/>
                </a:cxn>
                <a:cxn ang="0">
                  <a:pos x="54" y="28"/>
                </a:cxn>
                <a:cxn ang="0">
                  <a:pos x="52" y="27"/>
                </a:cxn>
                <a:cxn ang="0">
                  <a:pos x="52" y="24"/>
                </a:cxn>
                <a:cxn ang="0">
                  <a:pos x="51" y="22"/>
                </a:cxn>
                <a:cxn ang="0">
                  <a:pos x="47" y="18"/>
                </a:cxn>
                <a:cxn ang="0">
                  <a:pos x="40" y="16"/>
                </a:cxn>
                <a:cxn ang="0">
                  <a:pos x="32" y="16"/>
                </a:cxn>
                <a:cxn ang="0">
                  <a:pos x="25" y="18"/>
                </a:cxn>
                <a:cxn ang="0">
                  <a:pos x="21" y="18"/>
                </a:cxn>
                <a:cxn ang="0">
                  <a:pos x="18" y="19"/>
                </a:cxn>
                <a:cxn ang="0">
                  <a:pos x="17" y="20"/>
                </a:cxn>
                <a:cxn ang="0">
                  <a:pos x="15" y="24"/>
                </a:cxn>
                <a:cxn ang="0">
                  <a:pos x="13" y="27"/>
                </a:cxn>
                <a:cxn ang="0">
                  <a:pos x="11" y="31"/>
                </a:cxn>
                <a:cxn ang="0">
                  <a:pos x="10" y="34"/>
                </a:cxn>
                <a:cxn ang="0">
                  <a:pos x="7" y="35"/>
                </a:cxn>
                <a:cxn ang="0">
                  <a:pos x="3" y="35"/>
                </a:cxn>
                <a:cxn ang="0">
                  <a:pos x="2" y="34"/>
                </a:cxn>
                <a:cxn ang="0">
                  <a:pos x="0" y="31"/>
                </a:cxn>
                <a:cxn ang="0">
                  <a:pos x="0" y="28"/>
                </a:cxn>
                <a:cxn ang="0">
                  <a:pos x="2" y="24"/>
                </a:cxn>
                <a:cxn ang="0">
                  <a:pos x="0" y="18"/>
                </a:cxn>
                <a:cxn ang="0">
                  <a:pos x="0" y="9"/>
                </a:cxn>
                <a:cxn ang="0">
                  <a:pos x="3" y="4"/>
                </a:cxn>
                <a:cxn ang="0">
                  <a:pos x="9" y="2"/>
                </a:cxn>
                <a:cxn ang="0">
                  <a:pos x="18" y="1"/>
                </a:cxn>
                <a:cxn ang="0">
                  <a:pos x="55" y="1"/>
                </a:cxn>
                <a:cxn ang="0">
                  <a:pos x="65" y="0"/>
                </a:cxn>
              </a:cxnLst>
              <a:rect l="0" t="0" r="r" b="b"/>
              <a:pathLst>
                <a:path w="82" h="35">
                  <a:moveTo>
                    <a:pt x="65" y="0"/>
                  </a:moveTo>
                  <a:lnTo>
                    <a:pt x="70" y="0"/>
                  </a:lnTo>
                  <a:lnTo>
                    <a:pt x="78" y="2"/>
                  </a:lnTo>
                  <a:lnTo>
                    <a:pt x="82" y="7"/>
                  </a:lnTo>
                  <a:lnTo>
                    <a:pt x="82" y="13"/>
                  </a:lnTo>
                  <a:lnTo>
                    <a:pt x="77" y="22"/>
                  </a:lnTo>
                  <a:lnTo>
                    <a:pt x="69" y="27"/>
                  </a:lnTo>
                  <a:lnTo>
                    <a:pt x="58" y="27"/>
                  </a:lnTo>
                  <a:lnTo>
                    <a:pt x="55" y="28"/>
                  </a:lnTo>
                  <a:lnTo>
                    <a:pt x="54" y="28"/>
                  </a:lnTo>
                  <a:lnTo>
                    <a:pt x="52" y="27"/>
                  </a:lnTo>
                  <a:lnTo>
                    <a:pt x="52" y="24"/>
                  </a:lnTo>
                  <a:lnTo>
                    <a:pt x="51" y="22"/>
                  </a:lnTo>
                  <a:lnTo>
                    <a:pt x="47" y="18"/>
                  </a:lnTo>
                  <a:lnTo>
                    <a:pt x="40" y="16"/>
                  </a:lnTo>
                  <a:lnTo>
                    <a:pt x="32" y="16"/>
                  </a:lnTo>
                  <a:lnTo>
                    <a:pt x="25" y="18"/>
                  </a:lnTo>
                  <a:lnTo>
                    <a:pt x="21" y="18"/>
                  </a:lnTo>
                  <a:lnTo>
                    <a:pt x="18" y="19"/>
                  </a:lnTo>
                  <a:lnTo>
                    <a:pt x="17" y="20"/>
                  </a:lnTo>
                  <a:lnTo>
                    <a:pt x="15" y="24"/>
                  </a:lnTo>
                  <a:lnTo>
                    <a:pt x="13" y="27"/>
                  </a:lnTo>
                  <a:lnTo>
                    <a:pt x="11" y="31"/>
                  </a:lnTo>
                  <a:lnTo>
                    <a:pt x="10" y="34"/>
                  </a:lnTo>
                  <a:lnTo>
                    <a:pt x="7" y="35"/>
                  </a:lnTo>
                  <a:lnTo>
                    <a:pt x="3" y="35"/>
                  </a:lnTo>
                  <a:lnTo>
                    <a:pt x="2" y="34"/>
                  </a:lnTo>
                  <a:lnTo>
                    <a:pt x="0" y="31"/>
                  </a:lnTo>
                  <a:lnTo>
                    <a:pt x="0" y="28"/>
                  </a:lnTo>
                  <a:lnTo>
                    <a:pt x="2" y="24"/>
                  </a:lnTo>
                  <a:lnTo>
                    <a:pt x="0" y="18"/>
                  </a:lnTo>
                  <a:lnTo>
                    <a:pt x="0" y="9"/>
                  </a:lnTo>
                  <a:lnTo>
                    <a:pt x="3" y="4"/>
                  </a:lnTo>
                  <a:lnTo>
                    <a:pt x="9" y="2"/>
                  </a:lnTo>
                  <a:lnTo>
                    <a:pt x="18" y="1"/>
                  </a:lnTo>
                  <a:lnTo>
                    <a:pt x="55" y="1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98A1DD3-21D6-35D4-7A70-8D5AD2B4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5825" y="1509713"/>
              <a:ext cx="106363" cy="66675"/>
            </a:xfrm>
            <a:custGeom>
              <a:avLst/>
              <a:gdLst/>
              <a:ahLst/>
              <a:cxnLst>
                <a:cxn ang="0">
                  <a:pos x="43" y="0"/>
                </a:cxn>
                <a:cxn ang="0">
                  <a:pos x="53" y="1"/>
                </a:cxn>
                <a:cxn ang="0">
                  <a:pos x="58" y="2"/>
                </a:cxn>
                <a:cxn ang="0">
                  <a:pos x="63" y="8"/>
                </a:cxn>
                <a:cxn ang="0">
                  <a:pos x="65" y="16"/>
                </a:cxn>
                <a:cxn ang="0">
                  <a:pos x="67" y="23"/>
                </a:cxn>
                <a:cxn ang="0">
                  <a:pos x="65" y="26"/>
                </a:cxn>
                <a:cxn ang="0">
                  <a:pos x="63" y="28"/>
                </a:cxn>
                <a:cxn ang="0">
                  <a:pos x="61" y="31"/>
                </a:cxn>
                <a:cxn ang="0">
                  <a:pos x="58" y="34"/>
                </a:cxn>
                <a:cxn ang="0">
                  <a:pos x="56" y="38"/>
                </a:cxn>
                <a:cxn ang="0">
                  <a:pos x="50" y="41"/>
                </a:cxn>
                <a:cxn ang="0">
                  <a:pos x="46" y="42"/>
                </a:cxn>
                <a:cxn ang="0">
                  <a:pos x="43" y="42"/>
                </a:cxn>
                <a:cxn ang="0">
                  <a:pos x="41" y="41"/>
                </a:cxn>
                <a:cxn ang="0">
                  <a:pos x="35" y="35"/>
                </a:cxn>
                <a:cxn ang="0">
                  <a:pos x="34" y="32"/>
                </a:cxn>
                <a:cxn ang="0">
                  <a:pos x="32" y="28"/>
                </a:cxn>
                <a:cxn ang="0">
                  <a:pos x="30" y="23"/>
                </a:cxn>
                <a:cxn ang="0">
                  <a:pos x="30" y="20"/>
                </a:cxn>
                <a:cxn ang="0">
                  <a:pos x="27" y="19"/>
                </a:cxn>
                <a:cxn ang="0">
                  <a:pos x="13" y="21"/>
                </a:cxn>
                <a:cxn ang="0">
                  <a:pos x="8" y="21"/>
                </a:cxn>
                <a:cxn ang="0">
                  <a:pos x="2" y="19"/>
                </a:cxn>
                <a:cxn ang="0">
                  <a:pos x="1" y="15"/>
                </a:cxn>
                <a:cxn ang="0">
                  <a:pos x="0" y="12"/>
                </a:cxn>
                <a:cxn ang="0">
                  <a:pos x="0" y="6"/>
                </a:cxn>
                <a:cxn ang="0">
                  <a:pos x="1" y="5"/>
                </a:cxn>
                <a:cxn ang="0">
                  <a:pos x="8" y="2"/>
                </a:cxn>
                <a:cxn ang="0">
                  <a:pos x="30" y="2"/>
                </a:cxn>
                <a:cxn ang="0">
                  <a:pos x="35" y="1"/>
                </a:cxn>
                <a:cxn ang="0">
                  <a:pos x="43" y="0"/>
                </a:cxn>
              </a:cxnLst>
              <a:rect l="0" t="0" r="r" b="b"/>
              <a:pathLst>
                <a:path w="67" h="42">
                  <a:moveTo>
                    <a:pt x="43" y="0"/>
                  </a:moveTo>
                  <a:lnTo>
                    <a:pt x="53" y="1"/>
                  </a:lnTo>
                  <a:lnTo>
                    <a:pt x="58" y="2"/>
                  </a:lnTo>
                  <a:lnTo>
                    <a:pt x="63" y="8"/>
                  </a:lnTo>
                  <a:lnTo>
                    <a:pt x="65" y="16"/>
                  </a:lnTo>
                  <a:lnTo>
                    <a:pt x="67" y="23"/>
                  </a:lnTo>
                  <a:lnTo>
                    <a:pt x="65" y="26"/>
                  </a:lnTo>
                  <a:lnTo>
                    <a:pt x="63" y="28"/>
                  </a:lnTo>
                  <a:lnTo>
                    <a:pt x="61" y="31"/>
                  </a:lnTo>
                  <a:lnTo>
                    <a:pt x="58" y="34"/>
                  </a:lnTo>
                  <a:lnTo>
                    <a:pt x="56" y="38"/>
                  </a:lnTo>
                  <a:lnTo>
                    <a:pt x="50" y="41"/>
                  </a:lnTo>
                  <a:lnTo>
                    <a:pt x="46" y="42"/>
                  </a:lnTo>
                  <a:lnTo>
                    <a:pt x="43" y="42"/>
                  </a:lnTo>
                  <a:lnTo>
                    <a:pt x="41" y="41"/>
                  </a:lnTo>
                  <a:lnTo>
                    <a:pt x="35" y="35"/>
                  </a:lnTo>
                  <a:lnTo>
                    <a:pt x="34" y="32"/>
                  </a:lnTo>
                  <a:lnTo>
                    <a:pt x="32" y="28"/>
                  </a:lnTo>
                  <a:lnTo>
                    <a:pt x="30" y="23"/>
                  </a:lnTo>
                  <a:lnTo>
                    <a:pt x="30" y="20"/>
                  </a:lnTo>
                  <a:lnTo>
                    <a:pt x="27" y="19"/>
                  </a:lnTo>
                  <a:lnTo>
                    <a:pt x="13" y="21"/>
                  </a:lnTo>
                  <a:lnTo>
                    <a:pt x="8" y="21"/>
                  </a:lnTo>
                  <a:lnTo>
                    <a:pt x="2" y="19"/>
                  </a:lnTo>
                  <a:lnTo>
                    <a:pt x="1" y="15"/>
                  </a:lnTo>
                  <a:lnTo>
                    <a:pt x="0" y="12"/>
                  </a:lnTo>
                  <a:lnTo>
                    <a:pt x="0" y="6"/>
                  </a:lnTo>
                  <a:lnTo>
                    <a:pt x="1" y="5"/>
                  </a:lnTo>
                  <a:lnTo>
                    <a:pt x="8" y="2"/>
                  </a:lnTo>
                  <a:lnTo>
                    <a:pt x="30" y="2"/>
                  </a:lnTo>
                  <a:lnTo>
                    <a:pt x="35" y="1"/>
                  </a:lnTo>
                  <a:lnTo>
                    <a:pt x="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053349F1-FC7C-9CCD-3B9F-9445145A7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7588" y="1498600"/>
              <a:ext cx="77788" cy="3810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33" y="0"/>
                </a:cxn>
                <a:cxn ang="0">
                  <a:pos x="36" y="1"/>
                </a:cxn>
                <a:cxn ang="0">
                  <a:pos x="38" y="4"/>
                </a:cxn>
                <a:cxn ang="0">
                  <a:pos x="42" y="5"/>
                </a:cxn>
                <a:cxn ang="0">
                  <a:pos x="45" y="5"/>
                </a:cxn>
                <a:cxn ang="0">
                  <a:pos x="48" y="7"/>
                </a:cxn>
                <a:cxn ang="0">
                  <a:pos x="49" y="8"/>
                </a:cxn>
                <a:cxn ang="0">
                  <a:pos x="49" y="18"/>
                </a:cxn>
                <a:cxn ang="0">
                  <a:pos x="48" y="19"/>
                </a:cxn>
                <a:cxn ang="0">
                  <a:pos x="45" y="20"/>
                </a:cxn>
                <a:cxn ang="0">
                  <a:pos x="32" y="22"/>
                </a:cxn>
                <a:cxn ang="0">
                  <a:pos x="15" y="24"/>
                </a:cxn>
                <a:cxn ang="0">
                  <a:pos x="6" y="24"/>
                </a:cxn>
                <a:cxn ang="0">
                  <a:pos x="3" y="23"/>
                </a:cxn>
                <a:cxn ang="0">
                  <a:pos x="0" y="20"/>
                </a:cxn>
                <a:cxn ang="0">
                  <a:pos x="0" y="19"/>
                </a:cxn>
                <a:cxn ang="0">
                  <a:pos x="1" y="15"/>
                </a:cxn>
                <a:cxn ang="0">
                  <a:pos x="6" y="11"/>
                </a:cxn>
                <a:cxn ang="0">
                  <a:pos x="14" y="7"/>
                </a:cxn>
                <a:cxn ang="0">
                  <a:pos x="21" y="2"/>
                </a:cxn>
                <a:cxn ang="0">
                  <a:pos x="26" y="0"/>
                </a:cxn>
              </a:cxnLst>
              <a:rect l="0" t="0" r="r" b="b"/>
              <a:pathLst>
                <a:path w="49" h="24">
                  <a:moveTo>
                    <a:pt x="26" y="0"/>
                  </a:moveTo>
                  <a:lnTo>
                    <a:pt x="33" y="0"/>
                  </a:lnTo>
                  <a:lnTo>
                    <a:pt x="36" y="1"/>
                  </a:lnTo>
                  <a:lnTo>
                    <a:pt x="38" y="4"/>
                  </a:lnTo>
                  <a:lnTo>
                    <a:pt x="42" y="5"/>
                  </a:lnTo>
                  <a:lnTo>
                    <a:pt x="45" y="5"/>
                  </a:lnTo>
                  <a:lnTo>
                    <a:pt x="48" y="7"/>
                  </a:lnTo>
                  <a:lnTo>
                    <a:pt x="49" y="8"/>
                  </a:lnTo>
                  <a:lnTo>
                    <a:pt x="49" y="18"/>
                  </a:lnTo>
                  <a:lnTo>
                    <a:pt x="48" y="19"/>
                  </a:lnTo>
                  <a:lnTo>
                    <a:pt x="45" y="20"/>
                  </a:lnTo>
                  <a:lnTo>
                    <a:pt x="32" y="22"/>
                  </a:lnTo>
                  <a:lnTo>
                    <a:pt x="15" y="24"/>
                  </a:lnTo>
                  <a:lnTo>
                    <a:pt x="6" y="24"/>
                  </a:lnTo>
                  <a:lnTo>
                    <a:pt x="3" y="23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1" y="15"/>
                  </a:lnTo>
                  <a:lnTo>
                    <a:pt x="6" y="11"/>
                  </a:lnTo>
                  <a:lnTo>
                    <a:pt x="14" y="7"/>
                  </a:lnTo>
                  <a:lnTo>
                    <a:pt x="21" y="2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2B45FF25-A2BB-E5FC-1D41-1247AC7BD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2825" y="1463675"/>
              <a:ext cx="39688" cy="23813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13" y="0"/>
                </a:cxn>
                <a:cxn ang="0">
                  <a:pos x="21" y="3"/>
                </a:cxn>
                <a:cxn ang="0">
                  <a:pos x="25" y="9"/>
                </a:cxn>
                <a:cxn ang="0">
                  <a:pos x="25" y="13"/>
                </a:cxn>
                <a:cxn ang="0">
                  <a:pos x="19" y="15"/>
                </a:cxn>
                <a:cxn ang="0">
                  <a:pos x="13" y="15"/>
                </a:cxn>
                <a:cxn ang="0">
                  <a:pos x="6" y="12"/>
                </a:cxn>
                <a:cxn ang="0">
                  <a:pos x="2" y="9"/>
                </a:cxn>
                <a:cxn ang="0">
                  <a:pos x="0" y="5"/>
                </a:cxn>
                <a:cxn ang="0">
                  <a:pos x="6" y="0"/>
                </a:cxn>
              </a:cxnLst>
              <a:rect l="0" t="0" r="r" b="b"/>
              <a:pathLst>
                <a:path w="25" h="15">
                  <a:moveTo>
                    <a:pt x="6" y="0"/>
                  </a:moveTo>
                  <a:lnTo>
                    <a:pt x="13" y="0"/>
                  </a:lnTo>
                  <a:lnTo>
                    <a:pt x="21" y="3"/>
                  </a:lnTo>
                  <a:lnTo>
                    <a:pt x="25" y="9"/>
                  </a:lnTo>
                  <a:lnTo>
                    <a:pt x="25" y="13"/>
                  </a:lnTo>
                  <a:lnTo>
                    <a:pt x="19" y="15"/>
                  </a:lnTo>
                  <a:lnTo>
                    <a:pt x="13" y="15"/>
                  </a:lnTo>
                  <a:lnTo>
                    <a:pt x="6" y="12"/>
                  </a:lnTo>
                  <a:lnTo>
                    <a:pt x="2" y="9"/>
                  </a:lnTo>
                  <a:lnTo>
                    <a:pt x="0" y="5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36D5DCA2-D1C5-EF1A-CA85-1E61E7F77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1075" y="1389063"/>
              <a:ext cx="349250" cy="10477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4" y="3"/>
                </a:cxn>
                <a:cxn ang="0">
                  <a:pos x="11" y="4"/>
                </a:cxn>
                <a:cxn ang="0">
                  <a:pos x="19" y="7"/>
                </a:cxn>
                <a:cxn ang="0">
                  <a:pos x="26" y="10"/>
                </a:cxn>
                <a:cxn ang="0">
                  <a:pos x="35" y="13"/>
                </a:cxn>
                <a:cxn ang="0">
                  <a:pos x="42" y="14"/>
                </a:cxn>
                <a:cxn ang="0">
                  <a:pos x="46" y="15"/>
                </a:cxn>
                <a:cxn ang="0">
                  <a:pos x="52" y="17"/>
                </a:cxn>
                <a:cxn ang="0">
                  <a:pos x="59" y="19"/>
                </a:cxn>
                <a:cxn ang="0">
                  <a:pos x="67" y="25"/>
                </a:cxn>
                <a:cxn ang="0">
                  <a:pos x="74" y="32"/>
                </a:cxn>
                <a:cxn ang="0">
                  <a:pos x="81" y="36"/>
                </a:cxn>
                <a:cxn ang="0">
                  <a:pos x="87" y="41"/>
                </a:cxn>
                <a:cxn ang="0">
                  <a:pos x="94" y="45"/>
                </a:cxn>
                <a:cxn ang="0">
                  <a:pos x="102" y="47"/>
                </a:cxn>
                <a:cxn ang="0">
                  <a:pos x="117" y="45"/>
                </a:cxn>
                <a:cxn ang="0">
                  <a:pos x="135" y="47"/>
                </a:cxn>
                <a:cxn ang="0">
                  <a:pos x="145" y="47"/>
                </a:cxn>
                <a:cxn ang="0">
                  <a:pos x="157" y="48"/>
                </a:cxn>
                <a:cxn ang="0">
                  <a:pos x="171" y="48"/>
                </a:cxn>
                <a:cxn ang="0">
                  <a:pos x="182" y="47"/>
                </a:cxn>
                <a:cxn ang="0">
                  <a:pos x="195" y="47"/>
                </a:cxn>
                <a:cxn ang="0">
                  <a:pos x="204" y="48"/>
                </a:cxn>
                <a:cxn ang="0">
                  <a:pos x="212" y="51"/>
                </a:cxn>
                <a:cxn ang="0">
                  <a:pos x="219" y="54"/>
                </a:cxn>
                <a:cxn ang="0">
                  <a:pos x="220" y="56"/>
                </a:cxn>
                <a:cxn ang="0">
                  <a:pos x="220" y="58"/>
                </a:cxn>
                <a:cxn ang="0">
                  <a:pos x="213" y="65"/>
                </a:cxn>
                <a:cxn ang="0">
                  <a:pos x="209" y="65"/>
                </a:cxn>
                <a:cxn ang="0">
                  <a:pos x="204" y="66"/>
                </a:cxn>
                <a:cxn ang="0">
                  <a:pos x="187" y="65"/>
                </a:cxn>
                <a:cxn ang="0">
                  <a:pos x="167" y="63"/>
                </a:cxn>
                <a:cxn ang="0">
                  <a:pos x="149" y="62"/>
                </a:cxn>
                <a:cxn ang="0">
                  <a:pos x="137" y="62"/>
                </a:cxn>
                <a:cxn ang="0">
                  <a:pos x="126" y="63"/>
                </a:cxn>
                <a:cxn ang="0">
                  <a:pos x="119" y="65"/>
                </a:cxn>
                <a:cxn ang="0">
                  <a:pos x="116" y="65"/>
                </a:cxn>
                <a:cxn ang="0">
                  <a:pos x="94" y="62"/>
                </a:cxn>
                <a:cxn ang="0">
                  <a:pos x="91" y="60"/>
                </a:cxn>
                <a:cxn ang="0">
                  <a:pos x="83" y="58"/>
                </a:cxn>
                <a:cxn ang="0">
                  <a:pos x="75" y="52"/>
                </a:cxn>
                <a:cxn ang="0">
                  <a:pos x="68" y="47"/>
                </a:cxn>
                <a:cxn ang="0">
                  <a:pos x="63" y="41"/>
                </a:cxn>
                <a:cxn ang="0">
                  <a:pos x="44" y="36"/>
                </a:cxn>
                <a:cxn ang="0">
                  <a:pos x="35" y="33"/>
                </a:cxn>
                <a:cxn ang="0">
                  <a:pos x="26" y="28"/>
                </a:cxn>
                <a:cxn ang="0">
                  <a:pos x="15" y="22"/>
                </a:cxn>
                <a:cxn ang="0">
                  <a:pos x="5" y="17"/>
                </a:cxn>
                <a:cxn ang="0">
                  <a:pos x="3" y="14"/>
                </a:cxn>
                <a:cxn ang="0">
                  <a:pos x="0" y="8"/>
                </a:cxn>
                <a:cxn ang="0">
                  <a:pos x="0" y="4"/>
                </a:cxn>
                <a:cxn ang="0">
                  <a:pos x="1" y="2"/>
                </a:cxn>
                <a:cxn ang="0">
                  <a:pos x="1" y="0"/>
                </a:cxn>
              </a:cxnLst>
              <a:rect l="0" t="0" r="r" b="b"/>
              <a:pathLst>
                <a:path w="220" h="66">
                  <a:moveTo>
                    <a:pt x="1" y="0"/>
                  </a:moveTo>
                  <a:lnTo>
                    <a:pt x="4" y="3"/>
                  </a:lnTo>
                  <a:lnTo>
                    <a:pt x="11" y="4"/>
                  </a:lnTo>
                  <a:lnTo>
                    <a:pt x="19" y="7"/>
                  </a:lnTo>
                  <a:lnTo>
                    <a:pt x="26" y="10"/>
                  </a:lnTo>
                  <a:lnTo>
                    <a:pt x="35" y="13"/>
                  </a:lnTo>
                  <a:lnTo>
                    <a:pt x="42" y="14"/>
                  </a:lnTo>
                  <a:lnTo>
                    <a:pt x="46" y="15"/>
                  </a:lnTo>
                  <a:lnTo>
                    <a:pt x="52" y="17"/>
                  </a:lnTo>
                  <a:lnTo>
                    <a:pt x="59" y="19"/>
                  </a:lnTo>
                  <a:lnTo>
                    <a:pt x="67" y="25"/>
                  </a:lnTo>
                  <a:lnTo>
                    <a:pt x="74" y="32"/>
                  </a:lnTo>
                  <a:lnTo>
                    <a:pt x="81" y="36"/>
                  </a:lnTo>
                  <a:lnTo>
                    <a:pt x="87" y="41"/>
                  </a:lnTo>
                  <a:lnTo>
                    <a:pt x="94" y="45"/>
                  </a:lnTo>
                  <a:lnTo>
                    <a:pt x="102" y="47"/>
                  </a:lnTo>
                  <a:lnTo>
                    <a:pt x="117" y="45"/>
                  </a:lnTo>
                  <a:lnTo>
                    <a:pt x="135" y="47"/>
                  </a:lnTo>
                  <a:lnTo>
                    <a:pt x="145" y="47"/>
                  </a:lnTo>
                  <a:lnTo>
                    <a:pt x="157" y="48"/>
                  </a:lnTo>
                  <a:lnTo>
                    <a:pt x="171" y="48"/>
                  </a:lnTo>
                  <a:lnTo>
                    <a:pt x="182" y="47"/>
                  </a:lnTo>
                  <a:lnTo>
                    <a:pt x="195" y="47"/>
                  </a:lnTo>
                  <a:lnTo>
                    <a:pt x="204" y="48"/>
                  </a:lnTo>
                  <a:lnTo>
                    <a:pt x="212" y="51"/>
                  </a:lnTo>
                  <a:lnTo>
                    <a:pt x="219" y="54"/>
                  </a:lnTo>
                  <a:lnTo>
                    <a:pt x="220" y="56"/>
                  </a:lnTo>
                  <a:lnTo>
                    <a:pt x="220" y="58"/>
                  </a:lnTo>
                  <a:lnTo>
                    <a:pt x="213" y="65"/>
                  </a:lnTo>
                  <a:lnTo>
                    <a:pt x="209" y="65"/>
                  </a:lnTo>
                  <a:lnTo>
                    <a:pt x="204" y="66"/>
                  </a:lnTo>
                  <a:lnTo>
                    <a:pt x="187" y="65"/>
                  </a:lnTo>
                  <a:lnTo>
                    <a:pt x="167" y="63"/>
                  </a:lnTo>
                  <a:lnTo>
                    <a:pt x="149" y="62"/>
                  </a:lnTo>
                  <a:lnTo>
                    <a:pt x="137" y="62"/>
                  </a:lnTo>
                  <a:lnTo>
                    <a:pt x="126" y="63"/>
                  </a:lnTo>
                  <a:lnTo>
                    <a:pt x="119" y="65"/>
                  </a:lnTo>
                  <a:lnTo>
                    <a:pt x="116" y="65"/>
                  </a:lnTo>
                  <a:lnTo>
                    <a:pt x="94" y="62"/>
                  </a:lnTo>
                  <a:lnTo>
                    <a:pt x="91" y="60"/>
                  </a:lnTo>
                  <a:lnTo>
                    <a:pt x="83" y="58"/>
                  </a:lnTo>
                  <a:lnTo>
                    <a:pt x="75" y="52"/>
                  </a:lnTo>
                  <a:lnTo>
                    <a:pt x="68" y="47"/>
                  </a:lnTo>
                  <a:lnTo>
                    <a:pt x="63" y="41"/>
                  </a:lnTo>
                  <a:lnTo>
                    <a:pt x="44" y="36"/>
                  </a:lnTo>
                  <a:lnTo>
                    <a:pt x="35" y="33"/>
                  </a:lnTo>
                  <a:lnTo>
                    <a:pt x="26" y="28"/>
                  </a:lnTo>
                  <a:lnTo>
                    <a:pt x="15" y="22"/>
                  </a:lnTo>
                  <a:lnTo>
                    <a:pt x="5" y="17"/>
                  </a:lnTo>
                  <a:lnTo>
                    <a:pt x="3" y="14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C7632873-004E-F69D-35F2-F819DC1A8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1681163"/>
              <a:ext cx="192088" cy="84138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5" y="0"/>
                </a:cxn>
                <a:cxn ang="0">
                  <a:pos x="24" y="1"/>
                </a:cxn>
                <a:cxn ang="0">
                  <a:pos x="32" y="4"/>
                </a:cxn>
                <a:cxn ang="0">
                  <a:pos x="37" y="8"/>
                </a:cxn>
                <a:cxn ang="0">
                  <a:pos x="43" y="11"/>
                </a:cxn>
                <a:cxn ang="0">
                  <a:pos x="48" y="11"/>
                </a:cxn>
                <a:cxn ang="0">
                  <a:pos x="56" y="9"/>
                </a:cxn>
                <a:cxn ang="0">
                  <a:pos x="76" y="7"/>
                </a:cxn>
                <a:cxn ang="0">
                  <a:pos x="82" y="5"/>
                </a:cxn>
                <a:cxn ang="0">
                  <a:pos x="88" y="3"/>
                </a:cxn>
                <a:cxn ang="0">
                  <a:pos x="93" y="3"/>
                </a:cxn>
                <a:cxn ang="0">
                  <a:pos x="102" y="4"/>
                </a:cxn>
                <a:cxn ang="0">
                  <a:pos x="111" y="8"/>
                </a:cxn>
                <a:cxn ang="0">
                  <a:pos x="119" y="13"/>
                </a:cxn>
                <a:cxn ang="0">
                  <a:pos x="121" y="16"/>
                </a:cxn>
                <a:cxn ang="0">
                  <a:pos x="121" y="19"/>
                </a:cxn>
                <a:cxn ang="0">
                  <a:pos x="118" y="24"/>
                </a:cxn>
                <a:cxn ang="0">
                  <a:pos x="115" y="27"/>
                </a:cxn>
                <a:cxn ang="0">
                  <a:pos x="114" y="30"/>
                </a:cxn>
                <a:cxn ang="0">
                  <a:pos x="110" y="34"/>
                </a:cxn>
                <a:cxn ang="0">
                  <a:pos x="100" y="34"/>
                </a:cxn>
                <a:cxn ang="0">
                  <a:pos x="92" y="37"/>
                </a:cxn>
                <a:cxn ang="0">
                  <a:pos x="87" y="40"/>
                </a:cxn>
                <a:cxn ang="0">
                  <a:pos x="81" y="44"/>
                </a:cxn>
                <a:cxn ang="0">
                  <a:pos x="73" y="48"/>
                </a:cxn>
                <a:cxn ang="0">
                  <a:pos x="62" y="52"/>
                </a:cxn>
                <a:cxn ang="0">
                  <a:pos x="56" y="53"/>
                </a:cxn>
                <a:cxn ang="0">
                  <a:pos x="52" y="53"/>
                </a:cxn>
                <a:cxn ang="0">
                  <a:pos x="47" y="50"/>
                </a:cxn>
                <a:cxn ang="0">
                  <a:pos x="44" y="48"/>
                </a:cxn>
                <a:cxn ang="0">
                  <a:pos x="41" y="42"/>
                </a:cxn>
                <a:cxn ang="0">
                  <a:pos x="37" y="38"/>
                </a:cxn>
                <a:cxn ang="0">
                  <a:pos x="30" y="37"/>
                </a:cxn>
                <a:cxn ang="0">
                  <a:pos x="24" y="37"/>
                </a:cxn>
                <a:cxn ang="0">
                  <a:pos x="18" y="38"/>
                </a:cxn>
                <a:cxn ang="0">
                  <a:pos x="13" y="35"/>
                </a:cxn>
                <a:cxn ang="0">
                  <a:pos x="9" y="31"/>
                </a:cxn>
                <a:cxn ang="0">
                  <a:pos x="3" y="20"/>
                </a:cxn>
                <a:cxn ang="0">
                  <a:pos x="2" y="16"/>
                </a:cxn>
                <a:cxn ang="0">
                  <a:pos x="0" y="13"/>
                </a:cxn>
                <a:cxn ang="0">
                  <a:pos x="0" y="9"/>
                </a:cxn>
                <a:cxn ang="0">
                  <a:pos x="2" y="7"/>
                </a:cxn>
                <a:cxn ang="0">
                  <a:pos x="9" y="0"/>
                </a:cxn>
              </a:cxnLst>
              <a:rect l="0" t="0" r="r" b="b"/>
              <a:pathLst>
                <a:path w="121" h="53">
                  <a:moveTo>
                    <a:pt x="9" y="0"/>
                  </a:moveTo>
                  <a:lnTo>
                    <a:pt x="15" y="0"/>
                  </a:lnTo>
                  <a:lnTo>
                    <a:pt x="24" y="1"/>
                  </a:lnTo>
                  <a:lnTo>
                    <a:pt x="32" y="4"/>
                  </a:lnTo>
                  <a:lnTo>
                    <a:pt x="37" y="8"/>
                  </a:lnTo>
                  <a:lnTo>
                    <a:pt x="43" y="11"/>
                  </a:lnTo>
                  <a:lnTo>
                    <a:pt x="48" y="11"/>
                  </a:lnTo>
                  <a:lnTo>
                    <a:pt x="56" y="9"/>
                  </a:lnTo>
                  <a:lnTo>
                    <a:pt x="76" y="7"/>
                  </a:lnTo>
                  <a:lnTo>
                    <a:pt x="82" y="5"/>
                  </a:lnTo>
                  <a:lnTo>
                    <a:pt x="88" y="3"/>
                  </a:lnTo>
                  <a:lnTo>
                    <a:pt x="93" y="3"/>
                  </a:lnTo>
                  <a:lnTo>
                    <a:pt x="102" y="4"/>
                  </a:lnTo>
                  <a:lnTo>
                    <a:pt x="111" y="8"/>
                  </a:lnTo>
                  <a:lnTo>
                    <a:pt x="119" y="13"/>
                  </a:lnTo>
                  <a:lnTo>
                    <a:pt x="121" y="16"/>
                  </a:lnTo>
                  <a:lnTo>
                    <a:pt x="121" y="19"/>
                  </a:lnTo>
                  <a:lnTo>
                    <a:pt x="118" y="24"/>
                  </a:lnTo>
                  <a:lnTo>
                    <a:pt x="115" y="27"/>
                  </a:lnTo>
                  <a:lnTo>
                    <a:pt x="114" y="30"/>
                  </a:lnTo>
                  <a:lnTo>
                    <a:pt x="110" y="34"/>
                  </a:lnTo>
                  <a:lnTo>
                    <a:pt x="100" y="34"/>
                  </a:lnTo>
                  <a:lnTo>
                    <a:pt x="92" y="37"/>
                  </a:lnTo>
                  <a:lnTo>
                    <a:pt x="87" y="40"/>
                  </a:lnTo>
                  <a:lnTo>
                    <a:pt x="81" y="44"/>
                  </a:lnTo>
                  <a:lnTo>
                    <a:pt x="73" y="48"/>
                  </a:lnTo>
                  <a:lnTo>
                    <a:pt x="62" y="52"/>
                  </a:lnTo>
                  <a:lnTo>
                    <a:pt x="56" y="53"/>
                  </a:lnTo>
                  <a:lnTo>
                    <a:pt x="52" y="53"/>
                  </a:lnTo>
                  <a:lnTo>
                    <a:pt x="47" y="50"/>
                  </a:lnTo>
                  <a:lnTo>
                    <a:pt x="44" y="48"/>
                  </a:lnTo>
                  <a:lnTo>
                    <a:pt x="41" y="42"/>
                  </a:lnTo>
                  <a:lnTo>
                    <a:pt x="37" y="38"/>
                  </a:lnTo>
                  <a:lnTo>
                    <a:pt x="30" y="37"/>
                  </a:lnTo>
                  <a:lnTo>
                    <a:pt x="24" y="37"/>
                  </a:lnTo>
                  <a:lnTo>
                    <a:pt x="18" y="38"/>
                  </a:lnTo>
                  <a:lnTo>
                    <a:pt x="13" y="35"/>
                  </a:lnTo>
                  <a:lnTo>
                    <a:pt x="9" y="31"/>
                  </a:lnTo>
                  <a:lnTo>
                    <a:pt x="3" y="20"/>
                  </a:lnTo>
                  <a:lnTo>
                    <a:pt x="2" y="16"/>
                  </a:lnTo>
                  <a:lnTo>
                    <a:pt x="0" y="13"/>
                  </a:lnTo>
                  <a:lnTo>
                    <a:pt x="0" y="9"/>
                  </a:lnTo>
                  <a:lnTo>
                    <a:pt x="2" y="7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827234CF-029E-DCEC-3892-82C35CBFA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7963" y="1125538"/>
              <a:ext cx="1104900" cy="711200"/>
            </a:xfrm>
            <a:custGeom>
              <a:avLst/>
              <a:gdLst/>
              <a:ahLst/>
              <a:cxnLst>
                <a:cxn ang="0">
                  <a:pos x="498" y="13"/>
                </a:cxn>
                <a:cxn ang="0">
                  <a:pos x="472" y="26"/>
                </a:cxn>
                <a:cxn ang="0">
                  <a:pos x="401" y="33"/>
                </a:cxn>
                <a:cxn ang="0">
                  <a:pos x="468" y="35"/>
                </a:cxn>
                <a:cxn ang="0">
                  <a:pos x="524" y="20"/>
                </a:cxn>
                <a:cxn ang="0">
                  <a:pos x="558" y="20"/>
                </a:cxn>
                <a:cxn ang="0">
                  <a:pos x="582" y="66"/>
                </a:cxn>
                <a:cxn ang="0">
                  <a:pos x="619" y="105"/>
                </a:cxn>
                <a:cxn ang="0">
                  <a:pos x="692" y="80"/>
                </a:cxn>
                <a:cxn ang="0">
                  <a:pos x="659" y="121"/>
                </a:cxn>
                <a:cxn ang="0">
                  <a:pos x="619" y="180"/>
                </a:cxn>
                <a:cxn ang="0">
                  <a:pos x="637" y="191"/>
                </a:cxn>
                <a:cxn ang="0">
                  <a:pos x="623" y="226"/>
                </a:cxn>
                <a:cxn ang="0">
                  <a:pos x="578" y="239"/>
                </a:cxn>
                <a:cxn ang="0">
                  <a:pos x="585" y="276"/>
                </a:cxn>
                <a:cxn ang="0">
                  <a:pos x="574" y="300"/>
                </a:cxn>
                <a:cxn ang="0">
                  <a:pos x="559" y="277"/>
                </a:cxn>
                <a:cxn ang="0">
                  <a:pos x="539" y="288"/>
                </a:cxn>
                <a:cxn ang="0">
                  <a:pos x="566" y="310"/>
                </a:cxn>
                <a:cxn ang="0">
                  <a:pos x="550" y="311"/>
                </a:cxn>
                <a:cxn ang="0">
                  <a:pos x="465" y="328"/>
                </a:cxn>
                <a:cxn ang="0">
                  <a:pos x="440" y="359"/>
                </a:cxn>
                <a:cxn ang="0">
                  <a:pos x="375" y="373"/>
                </a:cxn>
                <a:cxn ang="0">
                  <a:pos x="373" y="390"/>
                </a:cxn>
                <a:cxn ang="0">
                  <a:pos x="358" y="402"/>
                </a:cxn>
                <a:cxn ang="0">
                  <a:pos x="346" y="439"/>
                </a:cxn>
                <a:cxn ang="0">
                  <a:pos x="317" y="440"/>
                </a:cxn>
                <a:cxn ang="0">
                  <a:pos x="310" y="432"/>
                </a:cxn>
                <a:cxn ang="0">
                  <a:pos x="279" y="422"/>
                </a:cxn>
                <a:cxn ang="0">
                  <a:pos x="249" y="381"/>
                </a:cxn>
                <a:cxn ang="0">
                  <a:pos x="231" y="370"/>
                </a:cxn>
                <a:cxn ang="0">
                  <a:pos x="221" y="333"/>
                </a:cxn>
                <a:cxn ang="0">
                  <a:pos x="228" y="318"/>
                </a:cxn>
                <a:cxn ang="0">
                  <a:pos x="215" y="287"/>
                </a:cxn>
                <a:cxn ang="0">
                  <a:pos x="239" y="303"/>
                </a:cxn>
                <a:cxn ang="0">
                  <a:pos x="249" y="313"/>
                </a:cxn>
                <a:cxn ang="0">
                  <a:pos x="249" y="287"/>
                </a:cxn>
                <a:cxn ang="0">
                  <a:pos x="219" y="269"/>
                </a:cxn>
                <a:cxn ang="0">
                  <a:pos x="205" y="287"/>
                </a:cxn>
                <a:cxn ang="0">
                  <a:pos x="194" y="243"/>
                </a:cxn>
                <a:cxn ang="0">
                  <a:pos x="146" y="210"/>
                </a:cxn>
                <a:cxn ang="0">
                  <a:pos x="79" y="205"/>
                </a:cxn>
                <a:cxn ang="0">
                  <a:pos x="71" y="184"/>
                </a:cxn>
                <a:cxn ang="0">
                  <a:pos x="52" y="214"/>
                </a:cxn>
                <a:cxn ang="0">
                  <a:pos x="16" y="188"/>
                </a:cxn>
                <a:cxn ang="0">
                  <a:pos x="27" y="174"/>
                </a:cxn>
                <a:cxn ang="0">
                  <a:pos x="57" y="148"/>
                </a:cxn>
                <a:cxn ang="0">
                  <a:pos x="86" y="126"/>
                </a:cxn>
                <a:cxn ang="0">
                  <a:pos x="113" y="111"/>
                </a:cxn>
                <a:cxn ang="0">
                  <a:pos x="127" y="92"/>
                </a:cxn>
                <a:cxn ang="0">
                  <a:pos x="211" y="80"/>
                </a:cxn>
                <a:cxn ang="0">
                  <a:pos x="256" y="68"/>
                </a:cxn>
                <a:cxn ang="0">
                  <a:pos x="268" y="42"/>
                </a:cxn>
                <a:cxn ang="0">
                  <a:pos x="279" y="58"/>
                </a:cxn>
                <a:cxn ang="0">
                  <a:pos x="305" y="28"/>
                </a:cxn>
                <a:cxn ang="0">
                  <a:pos x="377" y="6"/>
                </a:cxn>
              </a:cxnLst>
              <a:rect l="0" t="0" r="r" b="b"/>
              <a:pathLst>
                <a:path w="696" h="448">
                  <a:moveTo>
                    <a:pt x="420" y="0"/>
                  </a:moveTo>
                  <a:lnTo>
                    <a:pt x="435" y="0"/>
                  </a:lnTo>
                  <a:lnTo>
                    <a:pt x="455" y="3"/>
                  </a:lnTo>
                  <a:lnTo>
                    <a:pt x="477" y="9"/>
                  </a:lnTo>
                  <a:lnTo>
                    <a:pt x="496" y="11"/>
                  </a:lnTo>
                  <a:lnTo>
                    <a:pt x="498" y="13"/>
                  </a:lnTo>
                  <a:lnTo>
                    <a:pt x="500" y="13"/>
                  </a:lnTo>
                  <a:lnTo>
                    <a:pt x="504" y="17"/>
                  </a:lnTo>
                  <a:lnTo>
                    <a:pt x="502" y="20"/>
                  </a:lnTo>
                  <a:lnTo>
                    <a:pt x="498" y="21"/>
                  </a:lnTo>
                  <a:lnTo>
                    <a:pt x="487" y="24"/>
                  </a:lnTo>
                  <a:lnTo>
                    <a:pt x="472" y="26"/>
                  </a:lnTo>
                  <a:lnTo>
                    <a:pt x="457" y="31"/>
                  </a:lnTo>
                  <a:lnTo>
                    <a:pt x="443" y="33"/>
                  </a:lnTo>
                  <a:lnTo>
                    <a:pt x="431" y="35"/>
                  </a:lnTo>
                  <a:lnTo>
                    <a:pt x="418" y="35"/>
                  </a:lnTo>
                  <a:lnTo>
                    <a:pt x="407" y="33"/>
                  </a:lnTo>
                  <a:lnTo>
                    <a:pt x="401" y="33"/>
                  </a:lnTo>
                  <a:lnTo>
                    <a:pt x="406" y="35"/>
                  </a:lnTo>
                  <a:lnTo>
                    <a:pt x="416" y="36"/>
                  </a:lnTo>
                  <a:lnTo>
                    <a:pt x="428" y="39"/>
                  </a:lnTo>
                  <a:lnTo>
                    <a:pt x="444" y="39"/>
                  </a:lnTo>
                  <a:lnTo>
                    <a:pt x="463" y="36"/>
                  </a:lnTo>
                  <a:lnTo>
                    <a:pt x="468" y="35"/>
                  </a:lnTo>
                  <a:lnTo>
                    <a:pt x="474" y="32"/>
                  </a:lnTo>
                  <a:lnTo>
                    <a:pt x="484" y="29"/>
                  </a:lnTo>
                  <a:lnTo>
                    <a:pt x="495" y="31"/>
                  </a:lnTo>
                  <a:lnTo>
                    <a:pt x="502" y="29"/>
                  </a:lnTo>
                  <a:lnTo>
                    <a:pt x="511" y="25"/>
                  </a:lnTo>
                  <a:lnTo>
                    <a:pt x="524" y="20"/>
                  </a:lnTo>
                  <a:lnTo>
                    <a:pt x="532" y="18"/>
                  </a:lnTo>
                  <a:lnTo>
                    <a:pt x="540" y="20"/>
                  </a:lnTo>
                  <a:lnTo>
                    <a:pt x="547" y="21"/>
                  </a:lnTo>
                  <a:lnTo>
                    <a:pt x="552" y="21"/>
                  </a:lnTo>
                  <a:lnTo>
                    <a:pt x="555" y="20"/>
                  </a:lnTo>
                  <a:lnTo>
                    <a:pt x="558" y="20"/>
                  </a:lnTo>
                  <a:lnTo>
                    <a:pt x="563" y="18"/>
                  </a:lnTo>
                  <a:lnTo>
                    <a:pt x="569" y="20"/>
                  </a:lnTo>
                  <a:lnTo>
                    <a:pt x="571" y="25"/>
                  </a:lnTo>
                  <a:lnTo>
                    <a:pt x="573" y="35"/>
                  </a:lnTo>
                  <a:lnTo>
                    <a:pt x="578" y="57"/>
                  </a:lnTo>
                  <a:lnTo>
                    <a:pt x="582" y="66"/>
                  </a:lnTo>
                  <a:lnTo>
                    <a:pt x="588" y="74"/>
                  </a:lnTo>
                  <a:lnTo>
                    <a:pt x="592" y="83"/>
                  </a:lnTo>
                  <a:lnTo>
                    <a:pt x="596" y="92"/>
                  </a:lnTo>
                  <a:lnTo>
                    <a:pt x="602" y="99"/>
                  </a:lnTo>
                  <a:lnTo>
                    <a:pt x="610" y="105"/>
                  </a:lnTo>
                  <a:lnTo>
                    <a:pt x="619" y="105"/>
                  </a:lnTo>
                  <a:lnTo>
                    <a:pt x="629" y="99"/>
                  </a:lnTo>
                  <a:lnTo>
                    <a:pt x="647" y="81"/>
                  </a:lnTo>
                  <a:lnTo>
                    <a:pt x="658" y="76"/>
                  </a:lnTo>
                  <a:lnTo>
                    <a:pt x="671" y="74"/>
                  </a:lnTo>
                  <a:lnTo>
                    <a:pt x="682" y="77"/>
                  </a:lnTo>
                  <a:lnTo>
                    <a:pt x="692" y="80"/>
                  </a:lnTo>
                  <a:lnTo>
                    <a:pt x="696" y="84"/>
                  </a:lnTo>
                  <a:lnTo>
                    <a:pt x="696" y="91"/>
                  </a:lnTo>
                  <a:lnTo>
                    <a:pt x="692" y="98"/>
                  </a:lnTo>
                  <a:lnTo>
                    <a:pt x="685" y="105"/>
                  </a:lnTo>
                  <a:lnTo>
                    <a:pt x="669" y="113"/>
                  </a:lnTo>
                  <a:lnTo>
                    <a:pt x="659" y="121"/>
                  </a:lnTo>
                  <a:lnTo>
                    <a:pt x="640" y="140"/>
                  </a:lnTo>
                  <a:lnTo>
                    <a:pt x="633" y="148"/>
                  </a:lnTo>
                  <a:lnTo>
                    <a:pt x="625" y="157"/>
                  </a:lnTo>
                  <a:lnTo>
                    <a:pt x="621" y="163"/>
                  </a:lnTo>
                  <a:lnTo>
                    <a:pt x="618" y="170"/>
                  </a:lnTo>
                  <a:lnTo>
                    <a:pt x="619" y="180"/>
                  </a:lnTo>
                  <a:lnTo>
                    <a:pt x="622" y="184"/>
                  </a:lnTo>
                  <a:lnTo>
                    <a:pt x="623" y="187"/>
                  </a:lnTo>
                  <a:lnTo>
                    <a:pt x="626" y="188"/>
                  </a:lnTo>
                  <a:lnTo>
                    <a:pt x="633" y="188"/>
                  </a:lnTo>
                  <a:lnTo>
                    <a:pt x="636" y="189"/>
                  </a:lnTo>
                  <a:lnTo>
                    <a:pt x="637" y="191"/>
                  </a:lnTo>
                  <a:lnTo>
                    <a:pt x="637" y="192"/>
                  </a:lnTo>
                  <a:lnTo>
                    <a:pt x="632" y="198"/>
                  </a:lnTo>
                  <a:lnTo>
                    <a:pt x="629" y="202"/>
                  </a:lnTo>
                  <a:lnTo>
                    <a:pt x="628" y="205"/>
                  </a:lnTo>
                  <a:lnTo>
                    <a:pt x="625" y="214"/>
                  </a:lnTo>
                  <a:lnTo>
                    <a:pt x="623" y="226"/>
                  </a:lnTo>
                  <a:lnTo>
                    <a:pt x="623" y="240"/>
                  </a:lnTo>
                  <a:lnTo>
                    <a:pt x="622" y="244"/>
                  </a:lnTo>
                  <a:lnTo>
                    <a:pt x="617" y="244"/>
                  </a:lnTo>
                  <a:lnTo>
                    <a:pt x="592" y="236"/>
                  </a:lnTo>
                  <a:lnTo>
                    <a:pt x="584" y="236"/>
                  </a:lnTo>
                  <a:lnTo>
                    <a:pt x="578" y="239"/>
                  </a:lnTo>
                  <a:lnTo>
                    <a:pt x="576" y="244"/>
                  </a:lnTo>
                  <a:lnTo>
                    <a:pt x="576" y="251"/>
                  </a:lnTo>
                  <a:lnTo>
                    <a:pt x="578" y="258"/>
                  </a:lnTo>
                  <a:lnTo>
                    <a:pt x="581" y="266"/>
                  </a:lnTo>
                  <a:lnTo>
                    <a:pt x="582" y="272"/>
                  </a:lnTo>
                  <a:lnTo>
                    <a:pt x="585" y="276"/>
                  </a:lnTo>
                  <a:lnTo>
                    <a:pt x="587" y="280"/>
                  </a:lnTo>
                  <a:lnTo>
                    <a:pt x="588" y="281"/>
                  </a:lnTo>
                  <a:lnTo>
                    <a:pt x="588" y="290"/>
                  </a:lnTo>
                  <a:lnTo>
                    <a:pt x="585" y="295"/>
                  </a:lnTo>
                  <a:lnTo>
                    <a:pt x="582" y="298"/>
                  </a:lnTo>
                  <a:lnTo>
                    <a:pt x="574" y="300"/>
                  </a:lnTo>
                  <a:lnTo>
                    <a:pt x="566" y="298"/>
                  </a:lnTo>
                  <a:lnTo>
                    <a:pt x="562" y="294"/>
                  </a:lnTo>
                  <a:lnTo>
                    <a:pt x="562" y="290"/>
                  </a:lnTo>
                  <a:lnTo>
                    <a:pt x="561" y="287"/>
                  </a:lnTo>
                  <a:lnTo>
                    <a:pt x="561" y="283"/>
                  </a:lnTo>
                  <a:lnTo>
                    <a:pt x="559" y="277"/>
                  </a:lnTo>
                  <a:lnTo>
                    <a:pt x="546" y="269"/>
                  </a:lnTo>
                  <a:lnTo>
                    <a:pt x="539" y="266"/>
                  </a:lnTo>
                  <a:lnTo>
                    <a:pt x="535" y="265"/>
                  </a:lnTo>
                  <a:lnTo>
                    <a:pt x="533" y="268"/>
                  </a:lnTo>
                  <a:lnTo>
                    <a:pt x="536" y="281"/>
                  </a:lnTo>
                  <a:lnTo>
                    <a:pt x="539" y="288"/>
                  </a:lnTo>
                  <a:lnTo>
                    <a:pt x="544" y="291"/>
                  </a:lnTo>
                  <a:lnTo>
                    <a:pt x="552" y="294"/>
                  </a:lnTo>
                  <a:lnTo>
                    <a:pt x="556" y="298"/>
                  </a:lnTo>
                  <a:lnTo>
                    <a:pt x="559" y="302"/>
                  </a:lnTo>
                  <a:lnTo>
                    <a:pt x="566" y="309"/>
                  </a:lnTo>
                  <a:lnTo>
                    <a:pt x="566" y="310"/>
                  </a:lnTo>
                  <a:lnTo>
                    <a:pt x="563" y="311"/>
                  </a:lnTo>
                  <a:lnTo>
                    <a:pt x="561" y="311"/>
                  </a:lnTo>
                  <a:lnTo>
                    <a:pt x="558" y="313"/>
                  </a:lnTo>
                  <a:lnTo>
                    <a:pt x="555" y="313"/>
                  </a:lnTo>
                  <a:lnTo>
                    <a:pt x="552" y="311"/>
                  </a:lnTo>
                  <a:lnTo>
                    <a:pt x="550" y="311"/>
                  </a:lnTo>
                  <a:lnTo>
                    <a:pt x="543" y="313"/>
                  </a:lnTo>
                  <a:lnTo>
                    <a:pt x="521" y="324"/>
                  </a:lnTo>
                  <a:lnTo>
                    <a:pt x="507" y="328"/>
                  </a:lnTo>
                  <a:lnTo>
                    <a:pt x="495" y="329"/>
                  </a:lnTo>
                  <a:lnTo>
                    <a:pt x="483" y="328"/>
                  </a:lnTo>
                  <a:lnTo>
                    <a:pt x="465" y="328"/>
                  </a:lnTo>
                  <a:lnTo>
                    <a:pt x="461" y="331"/>
                  </a:lnTo>
                  <a:lnTo>
                    <a:pt x="455" y="337"/>
                  </a:lnTo>
                  <a:lnTo>
                    <a:pt x="450" y="346"/>
                  </a:lnTo>
                  <a:lnTo>
                    <a:pt x="446" y="354"/>
                  </a:lnTo>
                  <a:lnTo>
                    <a:pt x="443" y="358"/>
                  </a:lnTo>
                  <a:lnTo>
                    <a:pt x="440" y="359"/>
                  </a:lnTo>
                  <a:lnTo>
                    <a:pt x="424" y="359"/>
                  </a:lnTo>
                  <a:lnTo>
                    <a:pt x="416" y="358"/>
                  </a:lnTo>
                  <a:lnTo>
                    <a:pt x="409" y="358"/>
                  </a:lnTo>
                  <a:lnTo>
                    <a:pt x="401" y="361"/>
                  </a:lnTo>
                  <a:lnTo>
                    <a:pt x="391" y="368"/>
                  </a:lnTo>
                  <a:lnTo>
                    <a:pt x="375" y="373"/>
                  </a:lnTo>
                  <a:lnTo>
                    <a:pt x="372" y="374"/>
                  </a:lnTo>
                  <a:lnTo>
                    <a:pt x="370" y="377"/>
                  </a:lnTo>
                  <a:lnTo>
                    <a:pt x="370" y="380"/>
                  </a:lnTo>
                  <a:lnTo>
                    <a:pt x="372" y="383"/>
                  </a:lnTo>
                  <a:lnTo>
                    <a:pt x="372" y="385"/>
                  </a:lnTo>
                  <a:lnTo>
                    <a:pt x="373" y="390"/>
                  </a:lnTo>
                  <a:lnTo>
                    <a:pt x="373" y="396"/>
                  </a:lnTo>
                  <a:lnTo>
                    <a:pt x="372" y="400"/>
                  </a:lnTo>
                  <a:lnTo>
                    <a:pt x="370" y="402"/>
                  </a:lnTo>
                  <a:lnTo>
                    <a:pt x="365" y="405"/>
                  </a:lnTo>
                  <a:lnTo>
                    <a:pt x="361" y="403"/>
                  </a:lnTo>
                  <a:lnTo>
                    <a:pt x="358" y="402"/>
                  </a:lnTo>
                  <a:lnTo>
                    <a:pt x="355" y="403"/>
                  </a:lnTo>
                  <a:lnTo>
                    <a:pt x="354" y="403"/>
                  </a:lnTo>
                  <a:lnTo>
                    <a:pt x="353" y="406"/>
                  </a:lnTo>
                  <a:lnTo>
                    <a:pt x="353" y="422"/>
                  </a:lnTo>
                  <a:lnTo>
                    <a:pt x="351" y="431"/>
                  </a:lnTo>
                  <a:lnTo>
                    <a:pt x="346" y="439"/>
                  </a:lnTo>
                  <a:lnTo>
                    <a:pt x="342" y="443"/>
                  </a:lnTo>
                  <a:lnTo>
                    <a:pt x="338" y="446"/>
                  </a:lnTo>
                  <a:lnTo>
                    <a:pt x="335" y="448"/>
                  </a:lnTo>
                  <a:lnTo>
                    <a:pt x="323" y="448"/>
                  </a:lnTo>
                  <a:lnTo>
                    <a:pt x="320" y="446"/>
                  </a:lnTo>
                  <a:lnTo>
                    <a:pt x="317" y="440"/>
                  </a:lnTo>
                  <a:lnTo>
                    <a:pt x="317" y="437"/>
                  </a:lnTo>
                  <a:lnTo>
                    <a:pt x="316" y="435"/>
                  </a:lnTo>
                  <a:lnTo>
                    <a:pt x="316" y="432"/>
                  </a:lnTo>
                  <a:lnTo>
                    <a:pt x="314" y="431"/>
                  </a:lnTo>
                  <a:lnTo>
                    <a:pt x="312" y="431"/>
                  </a:lnTo>
                  <a:lnTo>
                    <a:pt x="310" y="432"/>
                  </a:lnTo>
                  <a:lnTo>
                    <a:pt x="305" y="435"/>
                  </a:lnTo>
                  <a:lnTo>
                    <a:pt x="301" y="436"/>
                  </a:lnTo>
                  <a:lnTo>
                    <a:pt x="295" y="439"/>
                  </a:lnTo>
                  <a:lnTo>
                    <a:pt x="293" y="436"/>
                  </a:lnTo>
                  <a:lnTo>
                    <a:pt x="287" y="429"/>
                  </a:lnTo>
                  <a:lnTo>
                    <a:pt x="279" y="422"/>
                  </a:lnTo>
                  <a:lnTo>
                    <a:pt x="269" y="416"/>
                  </a:lnTo>
                  <a:lnTo>
                    <a:pt x="256" y="405"/>
                  </a:lnTo>
                  <a:lnTo>
                    <a:pt x="250" y="395"/>
                  </a:lnTo>
                  <a:lnTo>
                    <a:pt x="246" y="387"/>
                  </a:lnTo>
                  <a:lnTo>
                    <a:pt x="246" y="383"/>
                  </a:lnTo>
                  <a:lnTo>
                    <a:pt x="249" y="381"/>
                  </a:lnTo>
                  <a:lnTo>
                    <a:pt x="250" y="381"/>
                  </a:lnTo>
                  <a:lnTo>
                    <a:pt x="253" y="379"/>
                  </a:lnTo>
                  <a:lnTo>
                    <a:pt x="249" y="379"/>
                  </a:lnTo>
                  <a:lnTo>
                    <a:pt x="236" y="374"/>
                  </a:lnTo>
                  <a:lnTo>
                    <a:pt x="234" y="372"/>
                  </a:lnTo>
                  <a:lnTo>
                    <a:pt x="231" y="370"/>
                  </a:lnTo>
                  <a:lnTo>
                    <a:pt x="228" y="363"/>
                  </a:lnTo>
                  <a:lnTo>
                    <a:pt x="226" y="355"/>
                  </a:lnTo>
                  <a:lnTo>
                    <a:pt x="221" y="346"/>
                  </a:lnTo>
                  <a:lnTo>
                    <a:pt x="220" y="339"/>
                  </a:lnTo>
                  <a:lnTo>
                    <a:pt x="220" y="336"/>
                  </a:lnTo>
                  <a:lnTo>
                    <a:pt x="221" y="333"/>
                  </a:lnTo>
                  <a:lnTo>
                    <a:pt x="227" y="328"/>
                  </a:lnTo>
                  <a:lnTo>
                    <a:pt x="228" y="324"/>
                  </a:lnTo>
                  <a:lnTo>
                    <a:pt x="231" y="322"/>
                  </a:lnTo>
                  <a:lnTo>
                    <a:pt x="231" y="320"/>
                  </a:lnTo>
                  <a:lnTo>
                    <a:pt x="230" y="318"/>
                  </a:lnTo>
                  <a:lnTo>
                    <a:pt x="228" y="318"/>
                  </a:lnTo>
                  <a:lnTo>
                    <a:pt x="224" y="317"/>
                  </a:lnTo>
                  <a:lnTo>
                    <a:pt x="215" y="317"/>
                  </a:lnTo>
                  <a:lnTo>
                    <a:pt x="211" y="313"/>
                  </a:lnTo>
                  <a:lnTo>
                    <a:pt x="209" y="303"/>
                  </a:lnTo>
                  <a:lnTo>
                    <a:pt x="212" y="291"/>
                  </a:lnTo>
                  <a:lnTo>
                    <a:pt x="215" y="287"/>
                  </a:lnTo>
                  <a:lnTo>
                    <a:pt x="219" y="284"/>
                  </a:lnTo>
                  <a:lnTo>
                    <a:pt x="221" y="281"/>
                  </a:lnTo>
                  <a:lnTo>
                    <a:pt x="238" y="281"/>
                  </a:lnTo>
                  <a:lnTo>
                    <a:pt x="241" y="284"/>
                  </a:lnTo>
                  <a:lnTo>
                    <a:pt x="242" y="290"/>
                  </a:lnTo>
                  <a:lnTo>
                    <a:pt x="239" y="303"/>
                  </a:lnTo>
                  <a:lnTo>
                    <a:pt x="239" y="307"/>
                  </a:lnTo>
                  <a:lnTo>
                    <a:pt x="241" y="309"/>
                  </a:lnTo>
                  <a:lnTo>
                    <a:pt x="242" y="309"/>
                  </a:lnTo>
                  <a:lnTo>
                    <a:pt x="243" y="310"/>
                  </a:lnTo>
                  <a:lnTo>
                    <a:pt x="246" y="310"/>
                  </a:lnTo>
                  <a:lnTo>
                    <a:pt x="249" y="313"/>
                  </a:lnTo>
                  <a:lnTo>
                    <a:pt x="253" y="309"/>
                  </a:lnTo>
                  <a:lnTo>
                    <a:pt x="253" y="306"/>
                  </a:lnTo>
                  <a:lnTo>
                    <a:pt x="254" y="303"/>
                  </a:lnTo>
                  <a:lnTo>
                    <a:pt x="254" y="300"/>
                  </a:lnTo>
                  <a:lnTo>
                    <a:pt x="253" y="294"/>
                  </a:lnTo>
                  <a:lnTo>
                    <a:pt x="249" y="287"/>
                  </a:lnTo>
                  <a:lnTo>
                    <a:pt x="243" y="280"/>
                  </a:lnTo>
                  <a:lnTo>
                    <a:pt x="239" y="274"/>
                  </a:lnTo>
                  <a:lnTo>
                    <a:pt x="234" y="269"/>
                  </a:lnTo>
                  <a:lnTo>
                    <a:pt x="230" y="268"/>
                  </a:lnTo>
                  <a:lnTo>
                    <a:pt x="220" y="268"/>
                  </a:lnTo>
                  <a:lnTo>
                    <a:pt x="219" y="269"/>
                  </a:lnTo>
                  <a:lnTo>
                    <a:pt x="216" y="274"/>
                  </a:lnTo>
                  <a:lnTo>
                    <a:pt x="213" y="277"/>
                  </a:lnTo>
                  <a:lnTo>
                    <a:pt x="212" y="280"/>
                  </a:lnTo>
                  <a:lnTo>
                    <a:pt x="209" y="284"/>
                  </a:lnTo>
                  <a:lnTo>
                    <a:pt x="206" y="285"/>
                  </a:lnTo>
                  <a:lnTo>
                    <a:pt x="205" y="287"/>
                  </a:lnTo>
                  <a:lnTo>
                    <a:pt x="202" y="288"/>
                  </a:lnTo>
                  <a:lnTo>
                    <a:pt x="201" y="287"/>
                  </a:lnTo>
                  <a:lnTo>
                    <a:pt x="200" y="281"/>
                  </a:lnTo>
                  <a:lnTo>
                    <a:pt x="198" y="269"/>
                  </a:lnTo>
                  <a:lnTo>
                    <a:pt x="197" y="255"/>
                  </a:lnTo>
                  <a:lnTo>
                    <a:pt x="194" y="243"/>
                  </a:lnTo>
                  <a:lnTo>
                    <a:pt x="191" y="233"/>
                  </a:lnTo>
                  <a:lnTo>
                    <a:pt x="185" y="226"/>
                  </a:lnTo>
                  <a:lnTo>
                    <a:pt x="175" y="221"/>
                  </a:lnTo>
                  <a:lnTo>
                    <a:pt x="164" y="218"/>
                  </a:lnTo>
                  <a:lnTo>
                    <a:pt x="156" y="214"/>
                  </a:lnTo>
                  <a:lnTo>
                    <a:pt x="146" y="210"/>
                  </a:lnTo>
                  <a:lnTo>
                    <a:pt x="133" y="207"/>
                  </a:lnTo>
                  <a:lnTo>
                    <a:pt x="120" y="205"/>
                  </a:lnTo>
                  <a:lnTo>
                    <a:pt x="112" y="203"/>
                  </a:lnTo>
                  <a:lnTo>
                    <a:pt x="105" y="203"/>
                  </a:lnTo>
                  <a:lnTo>
                    <a:pt x="86" y="206"/>
                  </a:lnTo>
                  <a:lnTo>
                    <a:pt x="79" y="205"/>
                  </a:lnTo>
                  <a:lnTo>
                    <a:pt x="77" y="203"/>
                  </a:lnTo>
                  <a:lnTo>
                    <a:pt x="75" y="200"/>
                  </a:lnTo>
                  <a:lnTo>
                    <a:pt x="72" y="196"/>
                  </a:lnTo>
                  <a:lnTo>
                    <a:pt x="72" y="194"/>
                  </a:lnTo>
                  <a:lnTo>
                    <a:pt x="71" y="189"/>
                  </a:lnTo>
                  <a:lnTo>
                    <a:pt x="71" y="184"/>
                  </a:lnTo>
                  <a:lnTo>
                    <a:pt x="70" y="187"/>
                  </a:lnTo>
                  <a:lnTo>
                    <a:pt x="68" y="194"/>
                  </a:lnTo>
                  <a:lnTo>
                    <a:pt x="66" y="202"/>
                  </a:lnTo>
                  <a:lnTo>
                    <a:pt x="63" y="207"/>
                  </a:lnTo>
                  <a:lnTo>
                    <a:pt x="60" y="211"/>
                  </a:lnTo>
                  <a:lnTo>
                    <a:pt x="52" y="214"/>
                  </a:lnTo>
                  <a:lnTo>
                    <a:pt x="48" y="213"/>
                  </a:lnTo>
                  <a:lnTo>
                    <a:pt x="44" y="209"/>
                  </a:lnTo>
                  <a:lnTo>
                    <a:pt x="38" y="200"/>
                  </a:lnTo>
                  <a:lnTo>
                    <a:pt x="31" y="194"/>
                  </a:lnTo>
                  <a:lnTo>
                    <a:pt x="25" y="189"/>
                  </a:lnTo>
                  <a:lnTo>
                    <a:pt x="16" y="188"/>
                  </a:lnTo>
                  <a:lnTo>
                    <a:pt x="10" y="188"/>
                  </a:lnTo>
                  <a:lnTo>
                    <a:pt x="3" y="184"/>
                  </a:lnTo>
                  <a:lnTo>
                    <a:pt x="0" y="180"/>
                  </a:lnTo>
                  <a:lnTo>
                    <a:pt x="3" y="177"/>
                  </a:lnTo>
                  <a:lnTo>
                    <a:pt x="8" y="174"/>
                  </a:lnTo>
                  <a:lnTo>
                    <a:pt x="27" y="174"/>
                  </a:lnTo>
                  <a:lnTo>
                    <a:pt x="34" y="172"/>
                  </a:lnTo>
                  <a:lnTo>
                    <a:pt x="42" y="169"/>
                  </a:lnTo>
                  <a:lnTo>
                    <a:pt x="49" y="165"/>
                  </a:lnTo>
                  <a:lnTo>
                    <a:pt x="52" y="159"/>
                  </a:lnTo>
                  <a:lnTo>
                    <a:pt x="55" y="151"/>
                  </a:lnTo>
                  <a:lnTo>
                    <a:pt x="57" y="148"/>
                  </a:lnTo>
                  <a:lnTo>
                    <a:pt x="61" y="146"/>
                  </a:lnTo>
                  <a:lnTo>
                    <a:pt x="79" y="146"/>
                  </a:lnTo>
                  <a:lnTo>
                    <a:pt x="82" y="143"/>
                  </a:lnTo>
                  <a:lnTo>
                    <a:pt x="85" y="137"/>
                  </a:lnTo>
                  <a:lnTo>
                    <a:pt x="86" y="133"/>
                  </a:lnTo>
                  <a:lnTo>
                    <a:pt x="86" y="126"/>
                  </a:lnTo>
                  <a:lnTo>
                    <a:pt x="87" y="120"/>
                  </a:lnTo>
                  <a:lnTo>
                    <a:pt x="93" y="114"/>
                  </a:lnTo>
                  <a:lnTo>
                    <a:pt x="100" y="110"/>
                  </a:lnTo>
                  <a:lnTo>
                    <a:pt x="105" y="109"/>
                  </a:lnTo>
                  <a:lnTo>
                    <a:pt x="111" y="110"/>
                  </a:lnTo>
                  <a:lnTo>
                    <a:pt x="113" y="111"/>
                  </a:lnTo>
                  <a:lnTo>
                    <a:pt x="119" y="111"/>
                  </a:lnTo>
                  <a:lnTo>
                    <a:pt x="123" y="110"/>
                  </a:lnTo>
                  <a:lnTo>
                    <a:pt x="126" y="109"/>
                  </a:lnTo>
                  <a:lnTo>
                    <a:pt x="128" y="103"/>
                  </a:lnTo>
                  <a:lnTo>
                    <a:pt x="127" y="99"/>
                  </a:lnTo>
                  <a:lnTo>
                    <a:pt x="127" y="92"/>
                  </a:lnTo>
                  <a:lnTo>
                    <a:pt x="134" y="87"/>
                  </a:lnTo>
                  <a:lnTo>
                    <a:pt x="146" y="83"/>
                  </a:lnTo>
                  <a:lnTo>
                    <a:pt x="160" y="78"/>
                  </a:lnTo>
                  <a:lnTo>
                    <a:pt x="193" y="76"/>
                  </a:lnTo>
                  <a:lnTo>
                    <a:pt x="204" y="77"/>
                  </a:lnTo>
                  <a:lnTo>
                    <a:pt x="211" y="80"/>
                  </a:lnTo>
                  <a:lnTo>
                    <a:pt x="215" y="83"/>
                  </a:lnTo>
                  <a:lnTo>
                    <a:pt x="223" y="85"/>
                  </a:lnTo>
                  <a:lnTo>
                    <a:pt x="232" y="85"/>
                  </a:lnTo>
                  <a:lnTo>
                    <a:pt x="243" y="83"/>
                  </a:lnTo>
                  <a:lnTo>
                    <a:pt x="252" y="77"/>
                  </a:lnTo>
                  <a:lnTo>
                    <a:pt x="256" y="68"/>
                  </a:lnTo>
                  <a:lnTo>
                    <a:pt x="256" y="57"/>
                  </a:lnTo>
                  <a:lnTo>
                    <a:pt x="257" y="48"/>
                  </a:lnTo>
                  <a:lnTo>
                    <a:pt x="261" y="42"/>
                  </a:lnTo>
                  <a:lnTo>
                    <a:pt x="264" y="40"/>
                  </a:lnTo>
                  <a:lnTo>
                    <a:pt x="265" y="40"/>
                  </a:lnTo>
                  <a:lnTo>
                    <a:pt x="268" y="42"/>
                  </a:lnTo>
                  <a:lnTo>
                    <a:pt x="269" y="43"/>
                  </a:lnTo>
                  <a:lnTo>
                    <a:pt x="271" y="46"/>
                  </a:lnTo>
                  <a:lnTo>
                    <a:pt x="272" y="50"/>
                  </a:lnTo>
                  <a:lnTo>
                    <a:pt x="275" y="52"/>
                  </a:lnTo>
                  <a:lnTo>
                    <a:pt x="276" y="55"/>
                  </a:lnTo>
                  <a:lnTo>
                    <a:pt x="279" y="58"/>
                  </a:lnTo>
                  <a:lnTo>
                    <a:pt x="283" y="58"/>
                  </a:lnTo>
                  <a:lnTo>
                    <a:pt x="287" y="54"/>
                  </a:lnTo>
                  <a:lnTo>
                    <a:pt x="291" y="46"/>
                  </a:lnTo>
                  <a:lnTo>
                    <a:pt x="297" y="36"/>
                  </a:lnTo>
                  <a:lnTo>
                    <a:pt x="301" y="29"/>
                  </a:lnTo>
                  <a:lnTo>
                    <a:pt x="305" y="28"/>
                  </a:lnTo>
                  <a:lnTo>
                    <a:pt x="313" y="26"/>
                  </a:lnTo>
                  <a:lnTo>
                    <a:pt x="323" y="22"/>
                  </a:lnTo>
                  <a:lnTo>
                    <a:pt x="334" y="17"/>
                  </a:lnTo>
                  <a:lnTo>
                    <a:pt x="346" y="10"/>
                  </a:lnTo>
                  <a:lnTo>
                    <a:pt x="361" y="7"/>
                  </a:lnTo>
                  <a:lnTo>
                    <a:pt x="377" y="6"/>
                  </a:lnTo>
                  <a:lnTo>
                    <a:pt x="392" y="6"/>
                  </a:lnTo>
                  <a:lnTo>
                    <a:pt x="407" y="3"/>
                  </a:lnTo>
                  <a:lnTo>
                    <a:pt x="4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C79B9A2D-0B7A-A2EB-4B7E-8190CAEBD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7775" y="2711450"/>
              <a:ext cx="182563" cy="76200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38" y="0"/>
                </a:cxn>
                <a:cxn ang="0">
                  <a:pos x="47" y="2"/>
                </a:cxn>
                <a:cxn ang="0">
                  <a:pos x="56" y="4"/>
                </a:cxn>
                <a:cxn ang="0">
                  <a:pos x="63" y="10"/>
                </a:cxn>
                <a:cxn ang="0">
                  <a:pos x="71" y="17"/>
                </a:cxn>
                <a:cxn ang="0">
                  <a:pos x="79" y="22"/>
                </a:cxn>
                <a:cxn ang="0">
                  <a:pos x="89" y="26"/>
                </a:cxn>
                <a:cxn ang="0">
                  <a:pos x="96" y="28"/>
                </a:cxn>
                <a:cxn ang="0">
                  <a:pos x="98" y="28"/>
                </a:cxn>
                <a:cxn ang="0">
                  <a:pos x="101" y="29"/>
                </a:cxn>
                <a:cxn ang="0">
                  <a:pos x="105" y="32"/>
                </a:cxn>
                <a:cxn ang="0">
                  <a:pos x="113" y="40"/>
                </a:cxn>
                <a:cxn ang="0">
                  <a:pos x="115" y="43"/>
                </a:cxn>
                <a:cxn ang="0">
                  <a:pos x="115" y="45"/>
                </a:cxn>
                <a:cxn ang="0">
                  <a:pos x="111" y="48"/>
                </a:cxn>
                <a:cxn ang="0">
                  <a:pos x="105" y="48"/>
                </a:cxn>
                <a:cxn ang="0">
                  <a:pos x="97" y="47"/>
                </a:cxn>
                <a:cxn ang="0">
                  <a:pos x="92" y="44"/>
                </a:cxn>
                <a:cxn ang="0">
                  <a:pos x="85" y="40"/>
                </a:cxn>
                <a:cxn ang="0">
                  <a:pos x="77" y="33"/>
                </a:cxn>
                <a:cxn ang="0">
                  <a:pos x="68" y="28"/>
                </a:cxn>
                <a:cxn ang="0">
                  <a:pos x="63" y="22"/>
                </a:cxn>
                <a:cxn ang="0">
                  <a:pos x="56" y="18"/>
                </a:cxn>
                <a:cxn ang="0">
                  <a:pos x="5" y="18"/>
                </a:cxn>
                <a:cxn ang="0">
                  <a:pos x="1" y="17"/>
                </a:cxn>
                <a:cxn ang="0">
                  <a:pos x="0" y="10"/>
                </a:cxn>
                <a:cxn ang="0">
                  <a:pos x="3" y="8"/>
                </a:cxn>
                <a:cxn ang="0">
                  <a:pos x="10" y="7"/>
                </a:cxn>
                <a:cxn ang="0">
                  <a:pos x="18" y="3"/>
                </a:cxn>
                <a:cxn ang="0">
                  <a:pos x="27" y="2"/>
                </a:cxn>
                <a:cxn ang="0">
                  <a:pos x="33" y="0"/>
                </a:cxn>
              </a:cxnLst>
              <a:rect l="0" t="0" r="r" b="b"/>
              <a:pathLst>
                <a:path w="115" h="48">
                  <a:moveTo>
                    <a:pt x="33" y="0"/>
                  </a:moveTo>
                  <a:lnTo>
                    <a:pt x="38" y="0"/>
                  </a:lnTo>
                  <a:lnTo>
                    <a:pt x="47" y="2"/>
                  </a:lnTo>
                  <a:lnTo>
                    <a:pt x="56" y="4"/>
                  </a:lnTo>
                  <a:lnTo>
                    <a:pt x="63" y="10"/>
                  </a:lnTo>
                  <a:lnTo>
                    <a:pt x="71" y="17"/>
                  </a:lnTo>
                  <a:lnTo>
                    <a:pt x="79" y="22"/>
                  </a:lnTo>
                  <a:lnTo>
                    <a:pt x="89" y="26"/>
                  </a:lnTo>
                  <a:lnTo>
                    <a:pt x="96" y="28"/>
                  </a:lnTo>
                  <a:lnTo>
                    <a:pt x="98" y="28"/>
                  </a:lnTo>
                  <a:lnTo>
                    <a:pt x="101" y="29"/>
                  </a:lnTo>
                  <a:lnTo>
                    <a:pt x="105" y="32"/>
                  </a:lnTo>
                  <a:lnTo>
                    <a:pt x="113" y="40"/>
                  </a:lnTo>
                  <a:lnTo>
                    <a:pt x="115" y="43"/>
                  </a:lnTo>
                  <a:lnTo>
                    <a:pt x="115" y="45"/>
                  </a:lnTo>
                  <a:lnTo>
                    <a:pt x="111" y="48"/>
                  </a:lnTo>
                  <a:lnTo>
                    <a:pt x="105" y="48"/>
                  </a:lnTo>
                  <a:lnTo>
                    <a:pt x="97" y="47"/>
                  </a:lnTo>
                  <a:lnTo>
                    <a:pt x="92" y="44"/>
                  </a:lnTo>
                  <a:lnTo>
                    <a:pt x="85" y="40"/>
                  </a:lnTo>
                  <a:lnTo>
                    <a:pt x="77" y="33"/>
                  </a:lnTo>
                  <a:lnTo>
                    <a:pt x="68" y="28"/>
                  </a:lnTo>
                  <a:lnTo>
                    <a:pt x="63" y="22"/>
                  </a:lnTo>
                  <a:lnTo>
                    <a:pt x="56" y="18"/>
                  </a:lnTo>
                  <a:lnTo>
                    <a:pt x="5" y="18"/>
                  </a:lnTo>
                  <a:lnTo>
                    <a:pt x="1" y="17"/>
                  </a:lnTo>
                  <a:lnTo>
                    <a:pt x="0" y="10"/>
                  </a:lnTo>
                  <a:lnTo>
                    <a:pt x="3" y="8"/>
                  </a:lnTo>
                  <a:lnTo>
                    <a:pt x="10" y="7"/>
                  </a:lnTo>
                  <a:lnTo>
                    <a:pt x="18" y="3"/>
                  </a:lnTo>
                  <a:lnTo>
                    <a:pt x="27" y="2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5DCA7D40-C1FA-6F33-1686-FD61EB6009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2075" y="2670175"/>
              <a:ext cx="26988" cy="20638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10" y="0"/>
                </a:cxn>
                <a:cxn ang="0">
                  <a:pos x="13" y="2"/>
                </a:cxn>
                <a:cxn ang="0">
                  <a:pos x="14" y="3"/>
                </a:cxn>
                <a:cxn ang="0">
                  <a:pos x="17" y="4"/>
                </a:cxn>
                <a:cxn ang="0">
                  <a:pos x="17" y="10"/>
                </a:cxn>
                <a:cxn ang="0">
                  <a:pos x="11" y="13"/>
                </a:cxn>
                <a:cxn ang="0">
                  <a:pos x="5" y="13"/>
                </a:cxn>
                <a:cxn ang="0">
                  <a:pos x="0" y="8"/>
                </a:cxn>
                <a:cxn ang="0">
                  <a:pos x="0" y="3"/>
                </a:cxn>
                <a:cxn ang="0">
                  <a:pos x="6" y="0"/>
                </a:cxn>
              </a:cxnLst>
              <a:rect l="0" t="0" r="r" b="b"/>
              <a:pathLst>
                <a:path w="17" h="13">
                  <a:moveTo>
                    <a:pt x="6" y="0"/>
                  </a:moveTo>
                  <a:lnTo>
                    <a:pt x="10" y="0"/>
                  </a:lnTo>
                  <a:lnTo>
                    <a:pt x="13" y="2"/>
                  </a:lnTo>
                  <a:lnTo>
                    <a:pt x="14" y="3"/>
                  </a:lnTo>
                  <a:lnTo>
                    <a:pt x="17" y="4"/>
                  </a:lnTo>
                  <a:lnTo>
                    <a:pt x="17" y="10"/>
                  </a:lnTo>
                  <a:lnTo>
                    <a:pt x="11" y="13"/>
                  </a:lnTo>
                  <a:lnTo>
                    <a:pt x="5" y="13"/>
                  </a:lnTo>
                  <a:lnTo>
                    <a:pt x="0" y="8"/>
                  </a:lnTo>
                  <a:lnTo>
                    <a:pt x="0" y="3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A89C80E8-B017-E731-7FB8-14DD540B1B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1600" y="2838450"/>
              <a:ext cx="25400" cy="31750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8" y="0"/>
                </a:cxn>
                <a:cxn ang="0">
                  <a:pos x="14" y="2"/>
                </a:cxn>
                <a:cxn ang="0">
                  <a:pos x="15" y="5"/>
                </a:cxn>
                <a:cxn ang="0">
                  <a:pos x="16" y="9"/>
                </a:cxn>
                <a:cxn ang="0">
                  <a:pos x="16" y="12"/>
                </a:cxn>
                <a:cxn ang="0">
                  <a:pos x="15" y="16"/>
                </a:cxn>
                <a:cxn ang="0">
                  <a:pos x="12" y="19"/>
                </a:cxn>
                <a:cxn ang="0">
                  <a:pos x="10" y="20"/>
                </a:cxn>
                <a:cxn ang="0">
                  <a:pos x="7" y="20"/>
                </a:cxn>
                <a:cxn ang="0">
                  <a:pos x="1" y="18"/>
                </a:cxn>
                <a:cxn ang="0">
                  <a:pos x="0" y="13"/>
                </a:cxn>
                <a:cxn ang="0">
                  <a:pos x="0" y="7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6" h="20">
                  <a:moveTo>
                    <a:pt x="5" y="0"/>
                  </a:moveTo>
                  <a:lnTo>
                    <a:pt x="8" y="0"/>
                  </a:lnTo>
                  <a:lnTo>
                    <a:pt x="14" y="2"/>
                  </a:lnTo>
                  <a:lnTo>
                    <a:pt x="15" y="5"/>
                  </a:lnTo>
                  <a:lnTo>
                    <a:pt x="16" y="9"/>
                  </a:lnTo>
                  <a:lnTo>
                    <a:pt x="16" y="12"/>
                  </a:lnTo>
                  <a:lnTo>
                    <a:pt x="15" y="16"/>
                  </a:lnTo>
                  <a:lnTo>
                    <a:pt x="12" y="19"/>
                  </a:lnTo>
                  <a:lnTo>
                    <a:pt x="10" y="20"/>
                  </a:lnTo>
                  <a:lnTo>
                    <a:pt x="7" y="20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0" y="7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CCD0B09B-D7CD-4F22-6ACA-97A689E1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7025" y="2816225"/>
              <a:ext cx="26988" cy="33338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8" y="0"/>
                </a:cxn>
                <a:cxn ang="0">
                  <a:pos x="14" y="3"/>
                </a:cxn>
                <a:cxn ang="0">
                  <a:pos x="15" y="6"/>
                </a:cxn>
                <a:cxn ang="0">
                  <a:pos x="17" y="10"/>
                </a:cxn>
                <a:cxn ang="0">
                  <a:pos x="17" y="12"/>
                </a:cxn>
                <a:cxn ang="0">
                  <a:pos x="15" y="16"/>
                </a:cxn>
                <a:cxn ang="0">
                  <a:pos x="12" y="19"/>
                </a:cxn>
                <a:cxn ang="0">
                  <a:pos x="10" y="21"/>
                </a:cxn>
                <a:cxn ang="0">
                  <a:pos x="7" y="21"/>
                </a:cxn>
                <a:cxn ang="0">
                  <a:pos x="2" y="18"/>
                </a:cxn>
                <a:cxn ang="0">
                  <a:pos x="0" y="14"/>
                </a:cxn>
                <a:cxn ang="0">
                  <a:pos x="0" y="7"/>
                </a:cxn>
                <a:cxn ang="0">
                  <a:pos x="3" y="1"/>
                </a:cxn>
                <a:cxn ang="0">
                  <a:pos x="6" y="0"/>
                </a:cxn>
              </a:cxnLst>
              <a:rect l="0" t="0" r="r" b="b"/>
              <a:pathLst>
                <a:path w="17" h="21">
                  <a:moveTo>
                    <a:pt x="6" y="0"/>
                  </a:moveTo>
                  <a:lnTo>
                    <a:pt x="8" y="0"/>
                  </a:lnTo>
                  <a:lnTo>
                    <a:pt x="14" y="3"/>
                  </a:lnTo>
                  <a:lnTo>
                    <a:pt x="15" y="6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5" y="16"/>
                  </a:lnTo>
                  <a:lnTo>
                    <a:pt x="12" y="19"/>
                  </a:lnTo>
                  <a:lnTo>
                    <a:pt x="10" y="21"/>
                  </a:lnTo>
                  <a:lnTo>
                    <a:pt x="7" y="21"/>
                  </a:lnTo>
                  <a:lnTo>
                    <a:pt x="2" y="18"/>
                  </a:lnTo>
                  <a:lnTo>
                    <a:pt x="0" y="14"/>
                  </a:lnTo>
                  <a:lnTo>
                    <a:pt x="0" y="7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441BC61B-B600-BE6D-52CA-B2083BA9D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2563" y="2787650"/>
              <a:ext cx="112713" cy="57150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9" y="2"/>
                </a:cxn>
                <a:cxn ang="0">
                  <a:pos x="56" y="4"/>
                </a:cxn>
                <a:cxn ang="0">
                  <a:pos x="62" y="8"/>
                </a:cxn>
                <a:cxn ang="0">
                  <a:pos x="68" y="17"/>
                </a:cxn>
                <a:cxn ang="0">
                  <a:pos x="71" y="28"/>
                </a:cxn>
                <a:cxn ang="0">
                  <a:pos x="71" y="32"/>
                </a:cxn>
                <a:cxn ang="0">
                  <a:pos x="69" y="34"/>
                </a:cxn>
                <a:cxn ang="0">
                  <a:pos x="68" y="36"/>
                </a:cxn>
                <a:cxn ang="0">
                  <a:pos x="67" y="34"/>
                </a:cxn>
                <a:cxn ang="0">
                  <a:pos x="65" y="34"/>
                </a:cxn>
                <a:cxn ang="0">
                  <a:pos x="64" y="32"/>
                </a:cxn>
                <a:cxn ang="0">
                  <a:pos x="61" y="29"/>
                </a:cxn>
                <a:cxn ang="0">
                  <a:pos x="60" y="29"/>
                </a:cxn>
                <a:cxn ang="0">
                  <a:pos x="56" y="30"/>
                </a:cxn>
                <a:cxn ang="0">
                  <a:pos x="42" y="36"/>
                </a:cxn>
                <a:cxn ang="0">
                  <a:pos x="36" y="34"/>
                </a:cxn>
                <a:cxn ang="0">
                  <a:pos x="32" y="32"/>
                </a:cxn>
                <a:cxn ang="0">
                  <a:pos x="30" y="29"/>
                </a:cxn>
                <a:cxn ang="0">
                  <a:pos x="26" y="28"/>
                </a:cxn>
                <a:cxn ang="0">
                  <a:pos x="23" y="25"/>
                </a:cxn>
                <a:cxn ang="0">
                  <a:pos x="15" y="25"/>
                </a:cxn>
                <a:cxn ang="0">
                  <a:pos x="10" y="24"/>
                </a:cxn>
                <a:cxn ang="0">
                  <a:pos x="2" y="24"/>
                </a:cxn>
                <a:cxn ang="0">
                  <a:pos x="1" y="22"/>
                </a:cxn>
                <a:cxn ang="0">
                  <a:pos x="0" y="22"/>
                </a:cxn>
                <a:cxn ang="0">
                  <a:pos x="6" y="15"/>
                </a:cxn>
                <a:cxn ang="0">
                  <a:pos x="13" y="10"/>
                </a:cxn>
                <a:cxn ang="0">
                  <a:pos x="19" y="4"/>
                </a:cxn>
                <a:cxn ang="0">
                  <a:pos x="35" y="0"/>
                </a:cxn>
              </a:cxnLst>
              <a:rect l="0" t="0" r="r" b="b"/>
              <a:pathLst>
                <a:path w="71" h="36">
                  <a:moveTo>
                    <a:pt x="35" y="0"/>
                  </a:moveTo>
                  <a:lnTo>
                    <a:pt x="49" y="2"/>
                  </a:lnTo>
                  <a:lnTo>
                    <a:pt x="56" y="4"/>
                  </a:lnTo>
                  <a:lnTo>
                    <a:pt x="62" y="8"/>
                  </a:lnTo>
                  <a:lnTo>
                    <a:pt x="68" y="17"/>
                  </a:lnTo>
                  <a:lnTo>
                    <a:pt x="71" y="28"/>
                  </a:lnTo>
                  <a:lnTo>
                    <a:pt x="71" y="32"/>
                  </a:lnTo>
                  <a:lnTo>
                    <a:pt x="69" y="34"/>
                  </a:lnTo>
                  <a:lnTo>
                    <a:pt x="68" y="36"/>
                  </a:lnTo>
                  <a:lnTo>
                    <a:pt x="67" y="34"/>
                  </a:lnTo>
                  <a:lnTo>
                    <a:pt x="65" y="34"/>
                  </a:lnTo>
                  <a:lnTo>
                    <a:pt x="64" y="32"/>
                  </a:lnTo>
                  <a:lnTo>
                    <a:pt x="61" y="29"/>
                  </a:lnTo>
                  <a:lnTo>
                    <a:pt x="60" y="29"/>
                  </a:lnTo>
                  <a:lnTo>
                    <a:pt x="56" y="30"/>
                  </a:lnTo>
                  <a:lnTo>
                    <a:pt x="42" y="36"/>
                  </a:lnTo>
                  <a:lnTo>
                    <a:pt x="36" y="34"/>
                  </a:lnTo>
                  <a:lnTo>
                    <a:pt x="32" y="32"/>
                  </a:lnTo>
                  <a:lnTo>
                    <a:pt x="30" y="29"/>
                  </a:lnTo>
                  <a:lnTo>
                    <a:pt x="26" y="28"/>
                  </a:lnTo>
                  <a:lnTo>
                    <a:pt x="23" y="25"/>
                  </a:lnTo>
                  <a:lnTo>
                    <a:pt x="15" y="25"/>
                  </a:lnTo>
                  <a:lnTo>
                    <a:pt x="10" y="24"/>
                  </a:lnTo>
                  <a:lnTo>
                    <a:pt x="2" y="24"/>
                  </a:lnTo>
                  <a:lnTo>
                    <a:pt x="1" y="22"/>
                  </a:lnTo>
                  <a:lnTo>
                    <a:pt x="0" y="22"/>
                  </a:lnTo>
                  <a:lnTo>
                    <a:pt x="6" y="15"/>
                  </a:lnTo>
                  <a:lnTo>
                    <a:pt x="13" y="10"/>
                  </a:lnTo>
                  <a:lnTo>
                    <a:pt x="19" y="4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68C8392B-BA18-933B-45B1-5B3C8224A9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9525" y="3557588"/>
              <a:ext cx="141288" cy="320675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75" y="0"/>
                </a:cxn>
                <a:cxn ang="0">
                  <a:pos x="81" y="4"/>
                </a:cxn>
                <a:cxn ang="0">
                  <a:pos x="85" y="14"/>
                </a:cxn>
                <a:cxn ang="0">
                  <a:pos x="88" y="24"/>
                </a:cxn>
                <a:cxn ang="0">
                  <a:pos x="89" y="35"/>
                </a:cxn>
                <a:cxn ang="0">
                  <a:pos x="89" y="47"/>
                </a:cxn>
                <a:cxn ang="0">
                  <a:pos x="86" y="61"/>
                </a:cxn>
                <a:cxn ang="0">
                  <a:pos x="84" y="73"/>
                </a:cxn>
                <a:cxn ang="0">
                  <a:pos x="78" y="89"/>
                </a:cxn>
                <a:cxn ang="0">
                  <a:pos x="70" y="119"/>
                </a:cxn>
                <a:cxn ang="0">
                  <a:pos x="65" y="132"/>
                </a:cxn>
                <a:cxn ang="0">
                  <a:pos x="58" y="154"/>
                </a:cxn>
                <a:cxn ang="0">
                  <a:pos x="51" y="178"/>
                </a:cxn>
                <a:cxn ang="0">
                  <a:pos x="47" y="189"/>
                </a:cxn>
                <a:cxn ang="0">
                  <a:pos x="41" y="196"/>
                </a:cxn>
                <a:cxn ang="0">
                  <a:pos x="34" y="200"/>
                </a:cxn>
                <a:cxn ang="0">
                  <a:pos x="25" y="202"/>
                </a:cxn>
                <a:cxn ang="0">
                  <a:pos x="15" y="200"/>
                </a:cxn>
                <a:cxn ang="0">
                  <a:pos x="10" y="195"/>
                </a:cxn>
                <a:cxn ang="0">
                  <a:pos x="6" y="188"/>
                </a:cxn>
                <a:cxn ang="0">
                  <a:pos x="6" y="169"/>
                </a:cxn>
                <a:cxn ang="0">
                  <a:pos x="0" y="147"/>
                </a:cxn>
                <a:cxn ang="0">
                  <a:pos x="0" y="137"/>
                </a:cxn>
                <a:cxn ang="0">
                  <a:pos x="2" y="130"/>
                </a:cxn>
                <a:cxn ang="0">
                  <a:pos x="6" y="122"/>
                </a:cxn>
                <a:cxn ang="0">
                  <a:pos x="8" y="110"/>
                </a:cxn>
                <a:cxn ang="0">
                  <a:pos x="7" y="96"/>
                </a:cxn>
                <a:cxn ang="0">
                  <a:pos x="3" y="82"/>
                </a:cxn>
                <a:cxn ang="0">
                  <a:pos x="2" y="73"/>
                </a:cxn>
                <a:cxn ang="0">
                  <a:pos x="6" y="65"/>
                </a:cxn>
                <a:cxn ang="0">
                  <a:pos x="13" y="59"/>
                </a:cxn>
                <a:cxn ang="0">
                  <a:pos x="19" y="55"/>
                </a:cxn>
                <a:cxn ang="0">
                  <a:pos x="24" y="55"/>
                </a:cxn>
                <a:cxn ang="0">
                  <a:pos x="28" y="54"/>
                </a:cxn>
                <a:cxn ang="0">
                  <a:pos x="34" y="50"/>
                </a:cxn>
                <a:cxn ang="0">
                  <a:pos x="43" y="41"/>
                </a:cxn>
                <a:cxn ang="0">
                  <a:pos x="49" y="30"/>
                </a:cxn>
                <a:cxn ang="0">
                  <a:pos x="55" y="22"/>
                </a:cxn>
                <a:cxn ang="0">
                  <a:pos x="59" y="13"/>
                </a:cxn>
                <a:cxn ang="0">
                  <a:pos x="63" y="6"/>
                </a:cxn>
                <a:cxn ang="0">
                  <a:pos x="69" y="0"/>
                </a:cxn>
              </a:cxnLst>
              <a:rect l="0" t="0" r="r" b="b"/>
              <a:pathLst>
                <a:path w="89" h="202">
                  <a:moveTo>
                    <a:pt x="69" y="0"/>
                  </a:moveTo>
                  <a:lnTo>
                    <a:pt x="75" y="0"/>
                  </a:lnTo>
                  <a:lnTo>
                    <a:pt x="81" y="4"/>
                  </a:lnTo>
                  <a:lnTo>
                    <a:pt x="85" y="14"/>
                  </a:lnTo>
                  <a:lnTo>
                    <a:pt x="88" y="24"/>
                  </a:lnTo>
                  <a:lnTo>
                    <a:pt x="89" y="35"/>
                  </a:lnTo>
                  <a:lnTo>
                    <a:pt x="89" y="47"/>
                  </a:lnTo>
                  <a:lnTo>
                    <a:pt x="86" y="61"/>
                  </a:lnTo>
                  <a:lnTo>
                    <a:pt x="84" y="73"/>
                  </a:lnTo>
                  <a:lnTo>
                    <a:pt x="78" y="89"/>
                  </a:lnTo>
                  <a:lnTo>
                    <a:pt x="70" y="119"/>
                  </a:lnTo>
                  <a:lnTo>
                    <a:pt x="65" y="132"/>
                  </a:lnTo>
                  <a:lnTo>
                    <a:pt x="58" y="154"/>
                  </a:lnTo>
                  <a:lnTo>
                    <a:pt x="51" y="178"/>
                  </a:lnTo>
                  <a:lnTo>
                    <a:pt x="47" y="189"/>
                  </a:lnTo>
                  <a:lnTo>
                    <a:pt x="41" y="196"/>
                  </a:lnTo>
                  <a:lnTo>
                    <a:pt x="34" y="200"/>
                  </a:lnTo>
                  <a:lnTo>
                    <a:pt x="25" y="202"/>
                  </a:lnTo>
                  <a:lnTo>
                    <a:pt x="15" y="200"/>
                  </a:lnTo>
                  <a:lnTo>
                    <a:pt x="10" y="195"/>
                  </a:lnTo>
                  <a:lnTo>
                    <a:pt x="6" y="188"/>
                  </a:lnTo>
                  <a:lnTo>
                    <a:pt x="6" y="169"/>
                  </a:lnTo>
                  <a:lnTo>
                    <a:pt x="0" y="147"/>
                  </a:lnTo>
                  <a:lnTo>
                    <a:pt x="0" y="137"/>
                  </a:lnTo>
                  <a:lnTo>
                    <a:pt x="2" y="130"/>
                  </a:lnTo>
                  <a:lnTo>
                    <a:pt x="6" y="122"/>
                  </a:lnTo>
                  <a:lnTo>
                    <a:pt x="8" y="110"/>
                  </a:lnTo>
                  <a:lnTo>
                    <a:pt x="7" y="96"/>
                  </a:lnTo>
                  <a:lnTo>
                    <a:pt x="3" y="82"/>
                  </a:lnTo>
                  <a:lnTo>
                    <a:pt x="2" y="73"/>
                  </a:lnTo>
                  <a:lnTo>
                    <a:pt x="6" y="65"/>
                  </a:lnTo>
                  <a:lnTo>
                    <a:pt x="13" y="59"/>
                  </a:lnTo>
                  <a:lnTo>
                    <a:pt x="19" y="55"/>
                  </a:lnTo>
                  <a:lnTo>
                    <a:pt x="24" y="55"/>
                  </a:lnTo>
                  <a:lnTo>
                    <a:pt x="28" y="54"/>
                  </a:lnTo>
                  <a:lnTo>
                    <a:pt x="34" y="50"/>
                  </a:lnTo>
                  <a:lnTo>
                    <a:pt x="43" y="41"/>
                  </a:lnTo>
                  <a:lnTo>
                    <a:pt x="49" y="30"/>
                  </a:lnTo>
                  <a:lnTo>
                    <a:pt x="55" y="22"/>
                  </a:lnTo>
                  <a:lnTo>
                    <a:pt x="59" y="13"/>
                  </a:lnTo>
                  <a:lnTo>
                    <a:pt x="63" y="6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83BBEB24-E789-7070-660B-10B926F53A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6600" y="3038475"/>
              <a:ext cx="41275" cy="111125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4" y="0"/>
                </a:cxn>
                <a:cxn ang="0">
                  <a:pos x="17" y="5"/>
                </a:cxn>
                <a:cxn ang="0">
                  <a:pos x="19" y="12"/>
                </a:cxn>
                <a:cxn ang="0">
                  <a:pos x="22" y="20"/>
                </a:cxn>
                <a:cxn ang="0">
                  <a:pos x="25" y="26"/>
                </a:cxn>
                <a:cxn ang="0">
                  <a:pos x="26" y="31"/>
                </a:cxn>
                <a:cxn ang="0">
                  <a:pos x="25" y="41"/>
                </a:cxn>
                <a:cxn ang="0">
                  <a:pos x="22" y="52"/>
                </a:cxn>
                <a:cxn ang="0">
                  <a:pos x="18" y="61"/>
                </a:cxn>
                <a:cxn ang="0">
                  <a:pos x="14" y="68"/>
                </a:cxn>
                <a:cxn ang="0">
                  <a:pos x="7" y="70"/>
                </a:cxn>
                <a:cxn ang="0">
                  <a:pos x="3" y="64"/>
                </a:cxn>
                <a:cxn ang="0">
                  <a:pos x="0" y="55"/>
                </a:cxn>
                <a:cxn ang="0">
                  <a:pos x="0" y="41"/>
                </a:cxn>
                <a:cxn ang="0">
                  <a:pos x="2" y="27"/>
                </a:cxn>
                <a:cxn ang="0">
                  <a:pos x="3" y="15"/>
                </a:cxn>
                <a:cxn ang="0">
                  <a:pos x="6" y="5"/>
                </a:cxn>
                <a:cxn ang="0">
                  <a:pos x="9" y="0"/>
                </a:cxn>
              </a:cxnLst>
              <a:rect l="0" t="0" r="r" b="b"/>
              <a:pathLst>
                <a:path w="26" h="70">
                  <a:moveTo>
                    <a:pt x="9" y="0"/>
                  </a:moveTo>
                  <a:lnTo>
                    <a:pt x="14" y="0"/>
                  </a:lnTo>
                  <a:lnTo>
                    <a:pt x="17" y="5"/>
                  </a:lnTo>
                  <a:lnTo>
                    <a:pt x="19" y="12"/>
                  </a:lnTo>
                  <a:lnTo>
                    <a:pt x="22" y="20"/>
                  </a:lnTo>
                  <a:lnTo>
                    <a:pt x="25" y="26"/>
                  </a:lnTo>
                  <a:lnTo>
                    <a:pt x="26" y="31"/>
                  </a:lnTo>
                  <a:lnTo>
                    <a:pt x="25" y="41"/>
                  </a:lnTo>
                  <a:lnTo>
                    <a:pt x="22" y="52"/>
                  </a:lnTo>
                  <a:lnTo>
                    <a:pt x="18" y="61"/>
                  </a:lnTo>
                  <a:lnTo>
                    <a:pt x="14" y="68"/>
                  </a:lnTo>
                  <a:lnTo>
                    <a:pt x="7" y="70"/>
                  </a:lnTo>
                  <a:lnTo>
                    <a:pt x="3" y="64"/>
                  </a:lnTo>
                  <a:lnTo>
                    <a:pt x="0" y="55"/>
                  </a:lnTo>
                  <a:lnTo>
                    <a:pt x="0" y="41"/>
                  </a:lnTo>
                  <a:lnTo>
                    <a:pt x="2" y="27"/>
                  </a:lnTo>
                  <a:lnTo>
                    <a:pt x="3" y="15"/>
                  </a:lnTo>
                  <a:lnTo>
                    <a:pt x="6" y="5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3" name="Freeform 29">
              <a:extLst>
                <a:ext uri="{FF2B5EF4-FFF2-40B4-BE49-F238E27FC236}">
                  <a16:creationId xmlns:a16="http://schemas.microsoft.com/office/drawing/2014/main" id="{194A38F1-49BC-6D25-6E0E-911C7617C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3563" y="2282825"/>
              <a:ext cx="34925" cy="4603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5" y="3"/>
                </a:cxn>
                <a:cxn ang="0">
                  <a:pos x="21" y="7"/>
                </a:cxn>
                <a:cxn ang="0">
                  <a:pos x="22" y="15"/>
                </a:cxn>
                <a:cxn ang="0">
                  <a:pos x="21" y="22"/>
                </a:cxn>
                <a:cxn ang="0">
                  <a:pos x="18" y="26"/>
                </a:cxn>
                <a:cxn ang="0">
                  <a:pos x="15" y="29"/>
                </a:cxn>
                <a:cxn ang="0">
                  <a:pos x="7" y="29"/>
                </a:cxn>
                <a:cxn ang="0">
                  <a:pos x="3" y="26"/>
                </a:cxn>
                <a:cxn ang="0">
                  <a:pos x="0" y="20"/>
                </a:cxn>
                <a:cxn ang="0">
                  <a:pos x="1" y="11"/>
                </a:cxn>
                <a:cxn ang="0">
                  <a:pos x="4" y="3"/>
                </a:cxn>
                <a:cxn ang="0">
                  <a:pos x="11" y="0"/>
                </a:cxn>
              </a:cxnLst>
              <a:rect l="0" t="0" r="r" b="b"/>
              <a:pathLst>
                <a:path w="22" h="29">
                  <a:moveTo>
                    <a:pt x="11" y="0"/>
                  </a:moveTo>
                  <a:lnTo>
                    <a:pt x="15" y="3"/>
                  </a:lnTo>
                  <a:lnTo>
                    <a:pt x="21" y="7"/>
                  </a:lnTo>
                  <a:lnTo>
                    <a:pt x="22" y="15"/>
                  </a:lnTo>
                  <a:lnTo>
                    <a:pt x="21" y="22"/>
                  </a:lnTo>
                  <a:lnTo>
                    <a:pt x="18" y="26"/>
                  </a:lnTo>
                  <a:lnTo>
                    <a:pt x="15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0"/>
                  </a:lnTo>
                  <a:lnTo>
                    <a:pt x="1" y="11"/>
                  </a:lnTo>
                  <a:lnTo>
                    <a:pt x="4" y="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id="{92AE862F-AE18-3483-7951-57B6585CB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2438" y="2305050"/>
              <a:ext cx="15875" cy="190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9" y="0"/>
                </a:cxn>
                <a:cxn ang="0">
                  <a:pos x="10" y="1"/>
                </a:cxn>
                <a:cxn ang="0">
                  <a:pos x="10" y="8"/>
                </a:cxn>
                <a:cxn ang="0">
                  <a:pos x="7" y="11"/>
                </a:cxn>
                <a:cxn ang="0">
                  <a:pos x="4" y="12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7"/>
                </a:cxn>
                <a:cxn ang="0">
                  <a:pos x="2" y="3"/>
                </a:cxn>
                <a:cxn ang="0">
                  <a:pos x="4" y="0"/>
                </a:cxn>
              </a:cxnLst>
              <a:rect l="0" t="0" r="r" b="b"/>
              <a:pathLst>
                <a:path w="10" h="12">
                  <a:moveTo>
                    <a:pt x="4" y="0"/>
                  </a:moveTo>
                  <a:lnTo>
                    <a:pt x="9" y="0"/>
                  </a:lnTo>
                  <a:lnTo>
                    <a:pt x="10" y="1"/>
                  </a:lnTo>
                  <a:lnTo>
                    <a:pt x="10" y="8"/>
                  </a:lnTo>
                  <a:lnTo>
                    <a:pt x="7" y="11"/>
                  </a:lnTo>
                  <a:lnTo>
                    <a:pt x="4" y="12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2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525138C4-0781-81E0-7B4D-0BC4C92D3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2463" y="2347913"/>
              <a:ext cx="68263" cy="4127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4" y="0"/>
                </a:cxn>
                <a:cxn ang="0">
                  <a:pos x="21" y="2"/>
                </a:cxn>
                <a:cxn ang="0">
                  <a:pos x="29" y="2"/>
                </a:cxn>
                <a:cxn ang="0">
                  <a:pos x="37" y="6"/>
                </a:cxn>
                <a:cxn ang="0">
                  <a:pos x="38" y="10"/>
                </a:cxn>
                <a:cxn ang="0">
                  <a:pos x="41" y="14"/>
                </a:cxn>
                <a:cxn ang="0">
                  <a:pos x="43" y="18"/>
                </a:cxn>
                <a:cxn ang="0">
                  <a:pos x="40" y="24"/>
                </a:cxn>
                <a:cxn ang="0">
                  <a:pos x="34" y="26"/>
                </a:cxn>
                <a:cxn ang="0">
                  <a:pos x="27" y="26"/>
                </a:cxn>
                <a:cxn ang="0">
                  <a:pos x="22" y="24"/>
                </a:cxn>
                <a:cxn ang="0">
                  <a:pos x="14" y="16"/>
                </a:cxn>
                <a:cxn ang="0">
                  <a:pos x="11" y="14"/>
                </a:cxn>
                <a:cxn ang="0">
                  <a:pos x="8" y="11"/>
                </a:cxn>
                <a:cxn ang="0">
                  <a:pos x="6" y="10"/>
                </a:cxn>
                <a:cxn ang="0">
                  <a:pos x="1" y="6"/>
                </a:cxn>
                <a:cxn ang="0">
                  <a:pos x="0" y="3"/>
                </a:cxn>
                <a:cxn ang="0">
                  <a:pos x="1" y="2"/>
                </a:cxn>
                <a:cxn ang="0">
                  <a:pos x="7" y="0"/>
                </a:cxn>
              </a:cxnLst>
              <a:rect l="0" t="0" r="r" b="b"/>
              <a:pathLst>
                <a:path w="43" h="26">
                  <a:moveTo>
                    <a:pt x="7" y="0"/>
                  </a:moveTo>
                  <a:lnTo>
                    <a:pt x="14" y="0"/>
                  </a:lnTo>
                  <a:lnTo>
                    <a:pt x="21" y="2"/>
                  </a:lnTo>
                  <a:lnTo>
                    <a:pt x="29" y="2"/>
                  </a:lnTo>
                  <a:lnTo>
                    <a:pt x="37" y="6"/>
                  </a:lnTo>
                  <a:lnTo>
                    <a:pt x="38" y="10"/>
                  </a:lnTo>
                  <a:lnTo>
                    <a:pt x="41" y="14"/>
                  </a:lnTo>
                  <a:lnTo>
                    <a:pt x="43" y="18"/>
                  </a:lnTo>
                  <a:lnTo>
                    <a:pt x="40" y="24"/>
                  </a:lnTo>
                  <a:lnTo>
                    <a:pt x="34" y="26"/>
                  </a:lnTo>
                  <a:lnTo>
                    <a:pt x="27" y="26"/>
                  </a:lnTo>
                  <a:lnTo>
                    <a:pt x="22" y="24"/>
                  </a:lnTo>
                  <a:lnTo>
                    <a:pt x="14" y="16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6" y="10"/>
                  </a:lnTo>
                  <a:lnTo>
                    <a:pt x="1" y="6"/>
                  </a:lnTo>
                  <a:lnTo>
                    <a:pt x="0" y="3"/>
                  </a:lnTo>
                  <a:lnTo>
                    <a:pt x="1" y="2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29EC43E5-676B-0764-C61B-B744D43AE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6850" y="1941513"/>
              <a:ext cx="88900" cy="103188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41" y="0"/>
                </a:cxn>
                <a:cxn ang="0">
                  <a:pos x="49" y="6"/>
                </a:cxn>
                <a:cxn ang="0">
                  <a:pos x="53" y="11"/>
                </a:cxn>
                <a:cxn ang="0">
                  <a:pos x="56" y="21"/>
                </a:cxn>
                <a:cxn ang="0">
                  <a:pos x="56" y="32"/>
                </a:cxn>
                <a:cxn ang="0">
                  <a:pos x="55" y="40"/>
                </a:cxn>
                <a:cxn ang="0">
                  <a:pos x="49" y="47"/>
                </a:cxn>
                <a:cxn ang="0">
                  <a:pos x="38" y="55"/>
                </a:cxn>
                <a:cxn ang="0">
                  <a:pos x="30" y="59"/>
                </a:cxn>
                <a:cxn ang="0">
                  <a:pos x="20" y="63"/>
                </a:cxn>
                <a:cxn ang="0">
                  <a:pos x="12" y="65"/>
                </a:cxn>
                <a:cxn ang="0">
                  <a:pos x="7" y="62"/>
                </a:cxn>
                <a:cxn ang="0">
                  <a:pos x="4" y="59"/>
                </a:cxn>
                <a:cxn ang="0">
                  <a:pos x="1" y="55"/>
                </a:cxn>
                <a:cxn ang="0">
                  <a:pos x="0" y="52"/>
                </a:cxn>
                <a:cxn ang="0">
                  <a:pos x="0" y="50"/>
                </a:cxn>
                <a:cxn ang="0">
                  <a:pos x="1" y="47"/>
                </a:cxn>
                <a:cxn ang="0">
                  <a:pos x="5" y="43"/>
                </a:cxn>
                <a:cxn ang="0">
                  <a:pos x="5" y="34"/>
                </a:cxn>
                <a:cxn ang="0">
                  <a:pos x="3" y="26"/>
                </a:cxn>
                <a:cxn ang="0">
                  <a:pos x="3" y="19"/>
                </a:cxn>
                <a:cxn ang="0">
                  <a:pos x="7" y="15"/>
                </a:cxn>
                <a:cxn ang="0">
                  <a:pos x="8" y="15"/>
                </a:cxn>
                <a:cxn ang="0">
                  <a:pos x="11" y="14"/>
                </a:cxn>
                <a:cxn ang="0">
                  <a:pos x="14" y="14"/>
                </a:cxn>
                <a:cxn ang="0">
                  <a:pos x="19" y="11"/>
                </a:cxn>
                <a:cxn ang="0">
                  <a:pos x="20" y="8"/>
                </a:cxn>
                <a:cxn ang="0">
                  <a:pos x="23" y="6"/>
                </a:cxn>
                <a:cxn ang="0">
                  <a:pos x="25" y="3"/>
                </a:cxn>
                <a:cxn ang="0">
                  <a:pos x="27" y="2"/>
                </a:cxn>
                <a:cxn ang="0">
                  <a:pos x="31" y="0"/>
                </a:cxn>
              </a:cxnLst>
              <a:rect l="0" t="0" r="r" b="b"/>
              <a:pathLst>
                <a:path w="56" h="65">
                  <a:moveTo>
                    <a:pt x="31" y="0"/>
                  </a:moveTo>
                  <a:lnTo>
                    <a:pt x="41" y="0"/>
                  </a:lnTo>
                  <a:lnTo>
                    <a:pt x="49" y="6"/>
                  </a:lnTo>
                  <a:lnTo>
                    <a:pt x="53" y="11"/>
                  </a:lnTo>
                  <a:lnTo>
                    <a:pt x="56" y="21"/>
                  </a:lnTo>
                  <a:lnTo>
                    <a:pt x="56" y="32"/>
                  </a:lnTo>
                  <a:lnTo>
                    <a:pt x="55" y="40"/>
                  </a:lnTo>
                  <a:lnTo>
                    <a:pt x="49" y="47"/>
                  </a:lnTo>
                  <a:lnTo>
                    <a:pt x="38" y="55"/>
                  </a:lnTo>
                  <a:lnTo>
                    <a:pt x="30" y="59"/>
                  </a:lnTo>
                  <a:lnTo>
                    <a:pt x="20" y="63"/>
                  </a:lnTo>
                  <a:lnTo>
                    <a:pt x="12" y="65"/>
                  </a:lnTo>
                  <a:lnTo>
                    <a:pt x="7" y="62"/>
                  </a:lnTo>
                  <a:lnTo>
                    <a:pt x="4" y="59"/>
                  </a:lnTo>
                  <a:lnTo>
                    <a:pt x="1" y="55"/>
                  </a:lnTo>
                  <a:lnTo>
                    <a:pt x="0" y="52"/>
                  </a:lnTo>
                  <a:lnTo>
                    <a:pt x="0" y="50"/>
                  </a:lnTo>
                  <a:lnTo>
                    <a:pt x="1" y="47"/>
                  </a:lnTo>
                  <a:lnTo>
                    <a:pt x="5" y="43"/>
                  </a:lnTo>
                  <a:lnTo>
                    <a:pt x="5" y="34"/>
                  </a:lnTo>
                  <a:lnTo>
                    <a:pt x="3" y="26"/>
                  </a:lnTo>
                  <a:lnTo>
                    <a:pt x="3" y="19"/>
                  </a:lnTo>
                  <a:lnTo>
                    <a:pt x="7" y="15"/>
                  </a:lnTo>
                  <a:lnTo>
                    <a:pt x="8" y="15"/>
                  </a:lnTo>
                  <a:lnTo>
                    <a:pt x="11" y="14"/>
                  </a:lnTo>
                  <a:lnTo>
                    <a:pt x="14" y="14"/>
                  </a:lnTo>
                  <a:lnTo>
                    <a:pt x="19" y="11"/>
                  </a:lnTo>
                  <a:lnTo>
                    <a:pt x="20" y="8"/>
                  </a:lnTo>
                  <a:lnTo>
                    <a:pt x="23" y="6"/>
                  </a:lnTo>
                  <a:lnTo>
                    <a:pt x="25" y="3"/>
                  </a:lnTo>
                  <a:lnTo>
                    <a:pt x="27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id="{269AB345-CA78-21CD-57FC-9747816013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175" y="1862138"/>
              <a:ext cx="184150" cy="206375"/>
            </a:xfrm>
            <a:custGeom>
              <a:avLst/>
              <a:gdLst/>
              <a:ahLst/>
              <a:cxnLst>
                <a:cxn ang="0">
                  <a:pos x="45" y="2"/>
                </a:cxn>
                <a:cxn ang="0">
                  <a:pos x="60" y="5"/>
                </a:cxn>
                <a:cxn ang="0">
                  <a:pos x="78" y="8"/>
                </a:cxn>
                <a:cxn ang="0">
                  <a:pos x="85" y="17"/>
                </a:cxn>
                <a:cxn ang="0">
                  <a:pos x="71" y="34"/>
                </a:cxn>
                <a:cxn ang="0">
                  <a:pos x="67" y="42"/>
                </a:cxn>
                <a:cxn ang="0">
                  <a:pos x="80" y="58"/>
                </a:cxn>
                <a:cxn ang="0">
                  <a:pos x="95" y="76"/>
                </a:cxn>
                <a:cxn ang="0">
                  <a:pos x="108" y="89"/>
                </a:cxn>
                <a:cxn ang="0">
                  <a:pos x="116" y="104"/>
                </a:cxn>
                <a:cxn ang="0">
                  <a:pos x="110" y="119"/>
                </a:cxn>
                <a:cxn ang="0">
                  <a:pos x="95" y="127"/>
                </a:cxn>
                <a:cxn ang="0">
                  <a:pos x="77" y="123"/>
                </a:cxn>
                <a:cxn ang="0">
                  <a:pos x="58" y="120"/>
                </a:cxn>
                <a:cxn ang="0">
                  <a:pos x="49" y="127"/>
                </a:cxn>
                <a:cxn ang="0">
                  <a:pos x="45" y="130"/>
                </a:cxn>
                <a:cxn ang="0">
                  <a:pos x="41" y="128"/>
                </a:cxn>
                <a:cxn ang="0">
                  <a:pos x="41" y="124"/>
                </a:cxn>
                <a:cxn ang="0">
                  <a:pos x="43" y="119"/>
                </a:cxn>
                <a:cxn ang="0">
                  <a:pos x="41" y="117"/>
                </a:cxn>
                <a:cxn ang="0">
                  <a:pos x="25" y="119"/>
                </a:cxn>
                <a:cxn ang="0">
                  <a:pos x="17" y="113"/>
                </a:cxn>
                <a:cxn ang="0">
                  <a:pos x="36" y="89"/>
                </a:cxn>
                <a:cxn ang="0">
                  <a:pos x="52" y="76"/>
                </a:cxn>
                <a:cxn ang="0">
                  <a:pos x="49" y="69"/>
                </a:cxn>
                <a:cxn ang="0">
                  <a:pos x="34" y="63"/>
                </a:cxn>
                <a:cxn ang="0">
                  <a:pos x="17" y="53"/>
                </a:cxn>
                <a:cxn ang="0">
                  <a:pos x="4" y="35"/>
                </a:cxn>
                <a:cxn ang="0">
                  <a:pos x="0" y="23"/>
                </a:cxn>
                <a:cxn ang="0">
                  <a:pos x="6" y="12"/>
                </a:cxn>
                <a:cxn ang="0">
                  <a:pos x="14" y="13"/>
                </a:cxn>
                <a:cxn ang="0">
                  <a:pos x="30" y="4"/>
                </a:cxn>
              </a:cxnLst>
              <a:rect l="0" t="0" r="r" b="b"/>
              <a:pathLst>
                <a:path w="116" h="130">
                  <a:moveTo>
                    <a:pt x="37" y="0"/>
                  </a:moveTo>
                  <a:lnTo>
                    <a:pt x="45" y="2"/>
                  </a:lnTo>
                  <a:lnTo>
                    <a:pt x="52" y="5"/>
                  </a:lnTo>
                  <a:lnTo>
                    <a:pt x="60" y="5"/>
                  </a:lnTo>
                  <a:lnTo>
                    <a:pt x="70" y="6"/>
                  </a:lnTo>
                  <a:lnTo>
                    <a:pt x="78" y="8"/>
                  </a:lnTo>
                  <a:lnTo>
                    <a:pt x="84" y="12"/>
                  </a:lnTo>
                  <a:lnTo>
                    <a:pt x="85" y="17"/>
                  </a:lnTo>
                  <a:lnTo>
                    <a:pt x="82" y="23"/>
                  </a:lnTo>
                  <a:lnTo>
                    <a:pt x="71" y="34"/>
                  </a:lnTo>
                  <a:lnTo>
                    <a:pt x="67" y="39"/>
                  </a:lnTo>
                  <a:lnTo>
                    <a:pt x="67" y="42"/>
                  </a:lnTo>
                  <a:lnTo>
                    <a:pt x="73" y="49"/>
                  </a:lnTo>
                  <a:lnTo>
                    <a:pt x="80" y="58"/>
                  </a:lnTo>
                  <a:lnTo>
                    <a:pt x="88" y="69"/>
                  </a:lnTo>
                  <a:lnTo>
                    <a:pt x="95" y="76"/>
                  </a:lnTo>
                  <a:lnTo>
                    <a:pt x="101" y="82"/>
                  </a:lnTo>
                  <a:lnTo>
                    <a:pt x="108" y="89"/>
                  </a:lnTo>
                  <a:lnTo>
                    <a:pt x="114" y="97"/>
                  </a:lnTo>
                  <a:lnTo>
                    <a:pt x="116" y="104"/>
                  </a:lnTo>
                  <a:lnTo>
                    <a:pt x="115" y="112"/>
                  </a:lnTo>
                  <a:lnTo>
                    <a:pt x="110" y="119"/>
                  </a:lnTo>
                  <a:lnTo>
                    <a:pt x="101" y="124"/>
                  </a:lnTo>
                  <a:lnTo>
                    <a:pt x="95" y="127"/>
                  </a:lnTo>
                  <a:lnTo>
                    <a:pt x="86" y="126"/>
                  </a:lnTo>
                  <a:lnTo>
                    <a:pt x="77" y="123"/>
                  </a:lnTo>
                  <a:lnTo>
                    <a:pt x="60" y="120"/>
                  </a:lnTo>
                  <a:lnTo>
                    <a:pt x="58" y="120"/>
                  </a:lnTo>
                  <a:lnTo>
                    <a:pt x="54" y="123"/>
                  </a:lnTo>
                  <a:lnTo>
                    <a:pt x="49" y="127"/>
                  </a:lnTo>
                  <a:lnTo>
                    <a:pt x="47" y="128"/>
                  </a:lnTo>
                  <a:lnTo>
                    <a:pt x="45" y="130"/>
                  </a:lnTo>
                  <a:lnTo>
                    <a:pt x="43" y="130"/>
                  </a:lnTo>
                  <a:lnTo>
                    <a:pt x="41" y="128"/>
                  </a:lnTo>
                  <a:lnTo>
                    <a:pt x="40" y="126"/>
                  </a:lnTo>
                  <a:lnTo>
                    <a:pt x="41" y="124"/>
                  </a:lnTo>
                  <a:lnTo>
                    <a:pt x="41" y="121"/>
                  </a:lnTo>
                  <a:lnTo>
                    <a:pt x="43" y="119"/>
                  </a:lnTo>
                  <a:lnTo>
                    <a:pt x="44" y="117"/>
                  </a:lnTo>
                  <a:lnTo>
                    <a:pt x="41" y="117"/>
                  </a:lnTo>
                  <a:lnTo>
                    <a:pt x="33" y="119"/>
                  </a:lnTo>
                  <a:lnTo>
                    <a:pt x="25" y="119"/>
                  </a:lnTo>
                  <a:lnTo>
                    <a:pt x="18" y="117"/>
                  </a:lnTo>
                  <a:lnTo>
                    <a:pt x="17" y="113"/>
                  </a:lnTo>
                  <a:lnTo>
                    <a:pt x="19" y="108"/>
                  </a:lnTo>
                  <a:lnTo>
                    <a:pt x="36" y="89"/>
                  </a:lnTo>
                  <a:lnTo>
                    <a:pt x="45" y="80"/>
                  </a:lnTo>
                  <a:lnTo>
                    <a:pt x="52" y="76"/>
                  </a:lnTo>
                  <a:lnTo>
                    <a:pt x="54" y="74"/>
                  </a:lnTo>
                  <a:lnTo>
                    <a:pt x="49" y="69"/>
                  </a:lnTo>
                  <a:lnTo>
                    <a:pt x="43" y="67"/>
                  </a:lnTo>
                  <a:lnTo>
                    <a:pt x="34" y="63"/>
                  </a:lnTo>
                  <a:lnTo>
                    <a:pt x="26" y="60"/>
                  </a:lnTo>
                  <a:lnTo>
                    <a:pt x="17" y="53"/>
                  </a:lnTo>
                  <a:lnTo>
                    <a:pt x="10" y="43"/>
                  </a:lnTo>
                  <a:lnTo>
                    <a:pt x="4" y="35"/>
                  </a:lnTo>
                  <a:lnTo>
                    <a:pt x="2" y="30"/>
                  </a:lnTo>
                  <a:lnTo>
                    <a:pt x="0" y="23"/>
                  </a:lnTo>
                  <a:lnTo>
                    <a:pt x="0" y="16"/>
                  </a:lnTo>
                  <a:lnTo>
                    <a:pt x="6" y="12"/>
                  </a:lnTo>
                  <a:lnTo>
                    <a:pt x="11" y="12"/>
                  </a:lnTo>
                  <a:lnTo>
                    <a:pt x="14" y="13"/>
                  </a:lnTo>
                  <a:lnTo>
                    <a:pt x="21" y="13"/>
                  </a:lnTo>
                  <a:lnTo>
                    <a:pt x="30" y="4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8" name="Freeform 34">
              <a:extLst>
                <a:ext uri="{FF2B5EF4-FFF2-40B4-BE49-F238E27FC236}">
                  <a16:creationId xmlns:a16="http://schemas.microsoft.com/office/drawing/2014/main" id="{4672830B-2BED-3F8A-52DF-37A8BFFC5C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9213" y="1409700"/>
              <a:ext cx="3976688" cy="2686050"/>
            </a:xfrm>
            <a:custGeom>
              <a:avLst/>
              <a:gdLst/>
              <a:ahLst/>
              <a:cxnLst>
                <a:cxn ang="0">
                  <a:pos x="578" y="560"/>
                </a:cxn>
                <a:cxn ang="0">
                  <a:pos x="697" y="476"/>
                </a:cxn>
                <a:cxn ang="0">
                  <a:pos x="823" y="469"/>
                </a:cxn>
                <a:cxn ang="0">
                  <a:pos x="902" y="574"/>
                </a:cxn>
                <a:cxn ang="0">
                  <a:pos x="908" y="469"/>
                </a:cxn>
                <a:cxn ang="0">
                  <a:pos x="1567" y="16"/>
                </a:cxn>
                <a:cxn ang="0">
                  <a:pos x="1810" y="57"/>
                </a:cxn>
                <a:cxn ang="0">
                  <a:pos x="1998" y="63"/>
                </a:cxn>
                <a:cxn ang="0">
                  <a:pos x="2051" y="31"/>
                </a:cxn>
                <a:cxn ang="0">
                  <a:pos x="2147" y="101"/>
                </a:cxn>
                <a:cxn ang="0">
                  <a:pos x="2461" y="121"/>
                </a:cxn>
                <a:cxn ang="0">
                  <a:pos x="2412" y="252"/>
                </a:cxn>
                <a:cxn ang="0">
                  <a:pos x="2192" y="427"/>
                </a:cxn>
                <a:cxn ang="0">
                  <a:pos x="2256" y="258"/>
                </a:cxn>
                <a:cxn ang="0">
                  <a:pos x="1998" y="311"/>
                </a:cxn>
                <a:cxn ang="0">
                  <a:pos x="2025" y="363"/>
                </a:cxn>
                <a:cxn ang="0">
                  <a:pos x="2032" y="475"/>
                </a:cxn>
                <a:cxn ang="0">
                  <a:pos x="1864" y="561"/>
                </a:cxn>
                <a:cxn ang="0">
                  <a:pos x="1805" y="609"/>
                </a:cxn>
                <a:cxn ang="0">
                  <a:pos x="1721" y="582"/>
                </a:cxn>
                <a:cxn ang="0">
                  <a:pos x="1732" y="786"/>
                </a:cxn>
                <a:cxn ang="0">
                  <a:pos x="1601" y="874"/>
                </a:cxn>
                <a:cxn ang="0">
                  <a:pos x="1564" y="1050"/>
                </a:cxn>
                <a:cxn ang="0">
                  <a:pos x="1464" y="919"/>
                </a:cxn>
                <a:cxn ang="0">
                  <a:pos x="1363" y="844"/>
                </a:cxn>
                <a:cxn ang="0">
                  <a:pos x="1179" y="992"/>
                </a:cxn>
                <a:cxn ang="0">
                  <a:pos x="1067" y="787"/>
                </a:cxn>
                <a:cxn ang="0">
                  <a:pos x="838" y="726"/>
                </a:cxn>
                <a:cxn ang="0">
                  <a:pos x="982" y="828"/>
                </a:cxn>
                <a:cxn ang="0">
                  <a:pos x="752" y="892"/>
                </a:cxn>
                <a:cxn ang="0">
                  <a:pos x="725" y="922"/>
                </a:cxn>
                <a:cxn ang="0">
                  <a:pos x="827" y="1115"/>
                </a:cxn>
                <a:cxn ang="0">
                  <a:pos x="689" y="1442"/>
                </a:cxn>
                <a:cxn ang="0">
                  <a:pos x="543" y="1673"/>
                </a:cxn>
                <a:cxn ang="0">
                  <a:pos x="391" y="1470"/>
                </a:cxn>
                <a:cxn ang="0">
                  <a:pos x="339" y="1098"/>
                </a:cxn>
                <a:cxn ang="0">
                  <a:pos x="122" y="1111"/>
                </a:cxn>
                <a:cxn ang="0">
                  <a:pos x="22" y="878"/>
                </a:cxn>
                <a:cxn ang="0">
                  <a:pos x="198" y="635"/>
                </a:cxn>
                <a:cxn ang="0">
                  <a:pos x="373" y="672"/>
                </a:cxn>
                <a:cxn ang="0">
                  <a:pos x="573" y="720"/>
                </a:cxn>
                <a:cxn ang="0">
                  <a:pos x="614" y="623"/>
                </a:cxn>
                <a:cxn ang="0">
                  <a:pos x="520" y="613"/>
                </a:cxn>
                <a:cxn ang="0">
                  <a:pos x="435" y="546"/>
                </a:cxn>
                <a:cxn ang="0">
                  <a:pos x="350" y="512"/>
                </a:cxn>
                <a:cxn ang="0">
                  <a:pos x="194" y="616"/>
                </a:cxn>
                <a:cxn ang="0">
                  <a:pos x="105" y="546"/>
                </a:cxn>
                <a:cxn ang="0">
                  <a:pos x="245" y="412"/>
                </a:cxn>
                <a:cxn ang="0">
                  <a:pos x="360" y="316"/>
                </a:cxn>
                <a:cxn ang="0">
                  <a:pos x="526" y="295"/>
                </a:cxn>
                <a:cxn ang="0">
                  <a:pos x="514" y="211"/>
                </a:cxn>
                <a:cxn ang="0">
                  <a:pos x="451" y="283"/>
                </a:cxn>
                <a:cxn ang="0">
                  <a:pos x="298" y="286"/>
                </a:cxn>
                <a:cxn ang="0">
                  <a:pos x="613" y="109"/>
                </a:cxn>
                <a:cxn ang="0">
                  <a:pos x="689" y="200"/>
                </a:cxn>
                <a:cxn ang="0">
                  <a:pos x="785" y="178"/>
                </a:cxn>
                <a:cxn ang="0">
                  <a:pos x="905" y="143"/>
                </a:cxn>
                <a:cxn ang="0">
                  <a:pos x="1095" y="135"/>
                </a:cxn>
                <a:cxn ang="0">
                  <a:pos x="1132" y="164"/>
                </a:cxn>
                <a:cxn ang="0">
                  <a:pos x="1201" y="120"/>
                </a:cxn>
                <a:cxn ang="0">
                  <a:pos x="1191" y="102"/>
                </a:cxn>
                <a:cxn ang="0">
                  <a:pos x="1244" y="71"/>
                </a:cxn>
                <a:cxn ang="0">
                  <a:pos x="1475" y="26"/>
                </a:cxn>
              </a:cxnLst>
              <a:rect l="0" t="0" r="r" b="b"/>
              <a:pathLst>
                <a:path w="2505" h="1692">
                  <a:moveTo>
                    <a:pt x="643" y="1161"/>
                  </a:moveTo>
                  <a:lnTo>
                    <a:pt x="634" y="1163"/>
                  </a:lnTo>
                  <a:lnTo>
                    <a:pt x="630" y="1167"/>
                  </a:lnTo>
                  <a:lnTo>
                    <a:pt x="629" y="1174"/>
                  </a:lnTo>
                  <a:lnTo>
                    <a:pt x="628" y="1182"/>
                  </a:lnTo>
                  <a:lnTo>
                    <a:pt x="628" y="1193"/>
                  </a:lnTo>
                  <a:lnTo>
                    <a:pt x="629" y="1201"/>
                  </a:lnTo>
                  <a:lnTo>
                    <a:pt x="633" y="1205"/>
                  </a:lnTo>
                  <a:lnTo>
                    <a:pt x="640" y="1203"/>
                  </a:lnTo>
                  <a:lnTo>
                    <a:pt x="647" y="1196"/>
                  </a:lnTo>
                  <a:lnTo>
                    <a:pt x="652" y="1185"/>
                  </a:lnTo>
                  <a:lnTo>
                    <a:pt x="656" y="1172"/>
                  </a:lnTo>
                  <a:lnTo>
                    <a:pt x="655" y="1164"/>
                  </a:lnTo>
                  <a:lnTo>
                    <a:pt x="651" y="1161"/>
                  </a:lnTo>
                  <a:lnTo>
                    <a:pt x="643" y="1161"/>
                  </a:lnTo>
                  <a:close/>
                  <a:moveTo>
                    <a:pt x="619" y="467"/>
                  </a:moveTo>
                  <a:lnTo>
                    <a:pt x="617" y="468"/>
                  </a:lnTo>
                  <a:lnTo>
                    <a:pt x="613" y="469"/>
                  </a:lnTo>
                  <a:lnTo>
                    <a:pt x="610" y="474"/>
                  </a:lnTo>
                  <a:lnTo>
                    <a:pt x="606" y="479"/>
                  </a:lnTo>
                  <a:lnTo>
                    <a:pt x="599" y="491"/>
                  </a:lnTo>
                  <a:lnTo>
                    <a:pt x="592" y="502"/>
                  </a:lnTo>
                  <a:lnTo>
                    <a:pt x="580" y="515"/>
                  </a:lnTo>
                  <a:lnTo>
                    <a:pt x="576" y="522"/>
                  </a:lnTo>
                  <a:lnTo>
                    <a:pt x="574" y="528"/>
                  </a:lnTo>
                  <a:lnTo>
                    <a:pt x="580" y="537"/>
                  </a:lnTo>
                  <a:lnTo>
                    <a:pt x="580" y="543"/>
                  </a:lnTo>
                  <a:lnTo>
                    <a:pt x="578" y="550"/>
                  </a:lnTo>
                  <a:lnTo>
                    <a:pt x="577" y="556"/>
                  </a:lnTo>
                  <a:lnTo>
                    <a:pt x="577" y="559"/>
                  </a:lnTo>
                  <a:lnTo>
                    <a:pt x="578" y="560"/>
                  </a:lnTo>
                  <a:lnTo>
                    <a:pt x="580" y="559"/>
                  </a:lnTo>
                  <a:lnTo>
                    <a:pt x="588" y="554"/>
                  </a:lnTo>
                  <a:lnTo>
                    <a:pt x="591" y="552"/>
                  </a:lnTo>
                  <a:lnTo>
                    <a:pt x="595" y="550"/>
                  </a:lnTo>
                  <a:lnTo>
                    <a:pt x="606" y="550"/>
                  </a:lnTo>
                  <a:lnTo>
                    <a:pt x="617" y="552"/>
                  </a:lnTo>
                  <a:lnTo>
                    <a:pt x="625" y="550"/>
                  </a:lnTo>
                  <a:lnTo>
                    <a:pt x="632" y="545"/>
                  </a:lnTo>
                  <a:lnTo>
                    <a:pt x="637" y="539"/>
                  </a:lnTo>
                  <a:lnTo>
                    <a:pt x="647" y="537"/>
                  </a:lnTo>
                  <a:lnTo>
                    <a:pt x="658" y="537"/>
                  </a:lnTo>
                  <a:lnTo>
                    <a:pt x="669" y="538"/>
                  </a:lnTo>
                  <a:lnTo>
                    <a:pt x="693" y="549"/>
                  </a:lnTo>
                  <a:lnTo>
                    <a:pt x="704" y="553"/>
                  </a:lnTo>
                  <a:lnTo>
                    <a:pt x="726" y="553"/>
                  </a:lnTo>
                  <a:lnTo>
                    <a:pt x="738" y="550"/>
                  </a:lnTo>
                  <a:lnTo>
                    <a:pt x="748" y="549"/>
                  </a:lnTo>
                  <a:lnTo>
                    <a:pt x="752" y="545"/>
                  </a:lnTo>
                  <a:lnTo>
                    <a:pt x="752" y="537"/>
                  </a:lnTo>
                  <a:lnTo>
                    <a:pt x="748" y="528"/>
                  </a:lnTo>
                  <a:lnTo>
                    <a:pt x="740" y="520"/>
                  </a:lnTo>
                  <a:lnTo>
                    <a:pt x="726" y="509"/>
                  </a:lnTo>
                  <a:lnTo>
                    <a:pt x="714" y="500"/>
                  </a:lnTo>
                  <a:lnTo>
                    <a:pt x="701" y="491"/>
                  </a:lnTo>
                  <a:lnTo>
                    <a:pt x="696" y="490"/>
                  </a:lnTo>
                  <a:lnTo>
                    <a:pt x="693" y="487"/>
                  </a:lnTo>
                  <a:lnTo>
                    <a:pt x="690" y="486"/>
                  </a:lnTo>
                  <a:lnTo>
                    <a:pt x="688" y="483"/>
                  </a:lnTo>
                  <a:lnTo>
                    <a:pt x="688" y="482"/>
                  </a:lnTo>
                  <a:lnTo>
                    <a:pt x="689" y="480"/>
                  </a:lnTo>
                  <a:lnTo>
                    <a:pt x="697" y="476"/>
                  </a:lnTo>
                  <a:lnTo>
                    <a:pt x="701" y="472"/>
                  </a:lnTo>
                  <a:lnTo>
                    <a:pt x="703" y="469"/>
                  </a:lnTo>
                  <a:lnTo>
                    <a:pt x="703" y="468"/>
                  </a:lnTo>
                  <a:lnTo>
                    <a:pt x="701" y="467"/>
                  </a:lnTo>
                  <a:lnTo>
                    <a:pt x="699" y="467"/>
                  </a:lnTo>
                  <a:lnTo>
                    <a:pt x="689" y="468"/>
                  </a:lnTo>
                  <a:lnTo>
                    <a:pt x="681" y="471"/>
                  </a:lnTo>
                  <a:lnTo>
                    <a:pt x="677" y="476"/>
                  </a:lnTo>
                  <a:lnTo>
                    <a:pt x="675" y="482"/>
                  </a:lnTo>
                  <a:lnTo>
                    <a:pt x="671" y="486"/>
                  </a:lnTo>
                  <a:lnTo>
                    <a:pt x="669" y="490"/>
                  </a:lnTo>
                  <a:lnTo>
                    <a:pt x="665" y="493"/>
                  </a:lnTo>
                  <a:lnTo>
                    <a:pt x="663" y="494"/>
                  </a:lnTo>
                  <a:lnTo>
                    <a:pt x="660" y="496"/>
                  </a:lnTo>
                  <a:lnTo>
                    <a:pt x="658" y="498"/>
                  </a:lnTo>
                  <a:lnTo>
                    <a:pt x="652" y="501"/>
                  </a:lnTo>
                  <a:lnTo>
                    <a:pt x="648" y="501"/>
                  </a:lnTo>
                  <a:lnTo>
                    <a:pt x="643" y="490"/>
                  </a:lnTo>
                  <a:lnTo>
                    <a:pt x="632" y="471"/>
                  </a:lnTo>
                  <a:lnTo>
                    <a:pt x="626" y="467"/>
                  </a:lnTo>
                  <a:lnTo>
                    <a:pt x="619" y="467"/>
                  </a:lnTo>
                  <a:close/>
                  <a:moveTo>
                    <a:pt x="875" y="453"/>
                  </a:moveTo>
                  <a:lnTo>
                    <a:pt x="874" y="454"/>
                  </a:lnTo>
                  <a:lnTo>
                    <a:pt x="871" y="456"/>
                  </a:lnTo>
                  <a:lnTo>
                    <a:pt x="864" y="463"/>
                  </a:lnTo>
                  <a:lnTo>
                    <a:pt x="860" y="465"/>
                  </a:lnTo>
                  <a:lnTo>
                    <a:pt x="856" y="469"/>
                  </a:lnTo>
                  <a:lnTo>
                    <a:pt x="848" y="471"/>
                  </a:lnTo>
                  <a:lnTo>
                    <a:pt x="838" y="469"/>
                  </a:lnTo>
                  <a:lnTo>
                    <a:pt x="830" y="468"/>
                  </a:lnTo>
                  <a:lnTo>
                    <a:pt x="823" y="469"/>
                  </a:lnTo>
                  <a:lnTo>
                    <a:pt x="812" y="480"/>
                  </a:lnTo>
                  <a:lnTo>
                    <a:pt x="808" y="491"/>
                  </a:lnTo>
                  <a:lnTo>
                    <a:pt x="811" y="502"/>
                  </a:lnTo>
                  <a:lnTo>
                    <a:pt x="815" y="509"/>
                  </a:lnTo>
                  <a:lnTo>
                    <a:pt x="820" y="519"/>
                  </a:lnTo>
                  <a:lnTo>
                    <a:pt x="827" y="530"/>
                  </a:lnTo>
                  <a:lnTo>
                    <a:pt x="834" y="538"/>
                  </a:lnTo>
                  <a:lnTo>
                    <a:pt x="840" y="542"/>
                  </a:lnTo>
                  <a:lnTo>
                    <a:pt x="845" y="543"/>
                  </a:lnTo>
                  <a:lnTo>
                    <a:pt x="861" y="549"/>
                  </a:lnTo>
                  <a:lnTo>
                    <a:pt x="866" y="554"/>
                  </a:lnTo>
                  <a:lnTo>
                    <a:pt x="863" y="561"/>
                  </a:lnTo>
                  <a:lnTo>
                    <a:pt x="852" y="572"/>
                  </a:lnTo>
                  <a:lnTo>
                    <a:pt x="846" y="575"/>
                  </a:lnTo>
                  <a:lnTo>
                    <a:pt x="840" y="575"/>
                  </a:lnTo>
                  <a:lnTo>
                    <a:pt x="835" y="576"/>
                  </a:lnTo>
                  <a:lnTo>
                    <a:pt x="834" y="582"/>
                  </a:lnTo>
                  <a:lnTo>
                    <a:pt x="837" y="598"/>
                  </a:lnTo>
                  <a:lnTo>
                    <a:pt x="840" y="604"/>
                  </a:lnTo>
                  <a:lnTo>
                    <a:pt x="842" y="608"/>
                  </a:lnTo>
                  <a:lnTo>
                    <a:pt x="850" y="611"/>
                  </a:lnTo>
                  <a:lnTo>
                    <a:pt x="861" y="615"/>
                  </a:lnTo>
                  <a:lnTo>
                    <a:pt x="872" y="617"/>
                  </a:lnTo>
                  <a:lnTo>
                    <a:pt x="881" y="620"/>
                  </a:lnTo>
                  <a:lnTo>
                    <a:pt x="889" y="620"/>
                  </a:lnTo>
                  <a:lnTo>
                    <a:pt x="898" y="619"/>
                  </a:lnTo>
                  <a:lnTo>
                    <a:pt x="908" y="615"/>
                  </a:lnTo>
                  <a:lnTo>
                    <a:pt x="911" y="611"/>
                  </a:lnTo>
                  <a:lnTo>
                    <a:pt x="909" y="601"/>
                  </a:lnTo>
                  <a:lnTo>
                    <a:pt x="907" y="587"/>
                  </a:lnTo>
                  <a:lnTo>
                    <a:pt x="902" y="574"/>
                  </a:lnTo>
                  <a:lnTo>
                    <a:pt x="897" y="564"/>
                  </a:lnTo>
                  <a:lnTo>
                    <a:pt x="896" y="561"/>
                  </a:lnTo>
                  <a:lnTo>
                    <a:pt x="896" y="560"/>
                  </a:lnTo>
                  <a:lnTo>
                    <a:pt x="898" y="554"/>
                  </a:lnTo>
                  <a:lnTo>
                    <a:pt x="902" y="550"/>
                  </a:lnTo>
                  <a:lnTo>
                    <a:pt x="905" y="545"/>
                  </a:lnTo>
                  <a:lnTo>
                    <a:pt x="901" y="541"/>
                  </a:lnTo>
                  <a:lnTo>
                    <a:pt x="896" y="538"/>
                  </a:lnTo>
                  <a:lnTo>
                    <a:pt x="891" y="537"/>
                  </a:lnTo>
                  <a:lnTo>
                    <a:pt x="886" y="531"/>
                  </a:lnTo>
                  <a:lnTo>
                    <a:pt x="883" y="527"/>
                  </a:lnTo>
                  <a:lnTo>
                    <a:pt x="882" y="523"/>
                  </a:lnTo>
                  <a:lnTo>
                    <a:pt x="879" y="519"/>
                  </a:lnTo>
                  <a:lnTo>
                    <a:pt x="878" y="515"/>
                  </a:lnTo>
                  <a:lnTo>
                    <a:pt x="874" y="511"/>
                  </a:lnTo>
                  <a:lnTo>
                    <a:pt x="871" y="509"/>
                  </a:lnTo>
                  <a:lnTo>
                    <a:pt x="867" y="509"/>
                  </a:lnTo>
                  <a:lnTo>
                    <a:pt x="866" y="511"/>
                  </a:lnTo>
                  <a:lnTo>
                    <a:pt x="864" y="511"/>
                  </a:lnTo>
                  <a:lnTo>
                    <a:pt x="864" y="509"/>
                  </a:lnTo>
                  <a:lnTo>
                    <a:pt x="863" y="508"/>
                  </a:lnTo>
                  <a:lnTo>
                    <a:pt x="863" y="502"/>
                  </a:lnTo>
                  <a:lnTo>
                    <a:pt x="866" y="493"/>
                  </a:lnTo>
                  <a:lnTo>
                    <a:pt x="872" y="486"/>
                  </a:lnTo>
                  <a:lnTo>
                    <a:pt x="879" y="485"/>
                  </a:lnTo>
                  <a:lnTo>
                    <a:pt x="893" y="490"/>
                  </a:lnTo>
                  <a:lnTo>
                    <a:pt x="901" y="491"/>
                  </a:lnTo>
                  <a:lnTo>
                    <a:pt x="909" y="490"/>
                  </a:lnTo>
                  <a:lnTo>
                    <a:pt x="916" y="487"/>
                  </a:lnTo>
                  <a:lnTo>
                    <a:pt x="916" y="483"/>
                  </a:lnTo>
                  <a:lnTo>
                    <a:pt x="908" y="469"/>
                  </a:lnTo>
                  <a:lnTo>
                    <a:pt x="904" y="464"/>
                  </a:lnTo>
                  <a:lnTo>
                    <a:pt x="898" y="459"/>
                  </a:lnTo>
                  <a:lnTo>
                    <a:pt x="890" y="454"/>
                  </a:lnTo>
                  <a:lnTo>
                    <a:pt x="881" y="453"/>
                  </a:lnTo>
                  <a:lnTo>
                    <a:pt x="875" y="453"/>
                  </a:lnTo>
                  <a:close/>
                  <a:moveTo>
                    <a:pt x="624" y="243"/>
                  </a:moveTo>
                  <a:lnTo>
                    <a:pt x="617" y="245"/>
                  </a:lnTo>
                  <a:lnTo>
                    <a:pt x="613" y="250"/>
                  </a:lnTo>
                  <a:lnTo>
                    <a:pt x="614" y="257"/>
                  </a:lnTo>
                  <a:lnTo>
                    <a:pt x="621" y="261"/>
                  </a:lnTo>
                  <a:lnTo>
                    <a:pt x="629" y="265"/>
                  </a:lnTo>
                  <a:lnTo>
                    <a:pt x="637" y="265"/>
                  </a:lnTo>
                  <a:lnTo>
                    <a:pt x="643" y="263"/>
                  </a:lnTo>
                  <a:lnTo>
                    <a:pt x="643" y="257"/>
                  </a:lnTo>
                  <a:lnTo>
                    <a:pt x="639" y="252"/>
                  </a:lnTo>
                  <a:lnTo>
                    <a:pt x="632" y="246"/>
                  </a:lnTo>
                  <a:lnTo>
                    <a:pt x="624" y="243"/>
                  </a:lnTo>
                  <a:close/>
                  <a:moveTo>
                    <a:pt x="1520" y="0"/>
                  </a:moveTo>
                  <a:lnTo>
                    <a:pt x="1522" y="1"/>
                  </a:lnTo>
                  <a:lnTo>
                    <a:pt x="1522" y="2"/>
                  </a:lnTo>
                  <a:lnTo>
                    <a:pt x="1526" y="5"/>
                  </a:lnTo>
                  <a:lnTo>
                    <a:pt x="1531" y="5"/>
                  </a:lnTo>
                  <a:lnTo>
                    <a:pt x="1540" y="4"/>
                  </a:lnTo>
                  <a:lnTo>
                    <a:pt x="1551" y="5"/>
                  </a:lnTo>
                  <a:lnTo>
                    <a:pt x="1563" y="9"/>
                  </a:lnTo>
                  <a:lnTo>
                    <a:pt x="1567" y="12"/>
                  </a:lnTo>
                  <a:lnTo>
                    <a:pt x="1570" y="13"/>
                  </a:lnTo>
                  <a:lnTo>
                    <a:pt x="1572" y="13"/>
                  </a:lnTo>
                  <a:lnTo>
                    <a:pt x="1572" y="15"/>
                  </a:lnTo>
                  <a:lnTo>
                    <a:pt x="1567" y="15"/>
                  </a:lnTo>
                  <a:lnTo>
                    <a:pt x="1567" y="16"/>
                  </a:lnTo>
                  <a:lnTo>
                    <a:pt x="1568" y="17"/>
                  </a:lnTo>
                  <a:lnTo>
                    <a:pt x="1572" y="20"/>
                  </a:lnTo>
                  <a:lnTo>
                    <a:pt x="1578" y="19"/>
                  </a:lnTo>
                  <a:lnTo>
                    <a:pt x="1583" y="16"/>
                  </a:lnTo>
                  <a:lnTo>
                    <a:pt x="1593" y="13"/>
                  </a:lnTo>
                  <a:lnTo>
                    <a:pt x="1607" y="12"/>
                  </a:lnTo>
                  <a:lnTo>
                    <a:pt x="1619" y="13"/>
                  </a:lnTo>
                  <a:lnTo>
                    <a:pt x="1638" y="16"/>
                  </a:lnTo>
                  <a:lnTo>
                    <a:pt x="1649" y="16"/>
                  </a:lnTo>
                  <a:lnTo>
                    <a:pt x="1660" y="19"/>
                  </a:lnTo>
                  <a:lnTo>
                    <a:pt x="1669" y="23"/>
                  </a:lnTo>
                  <a:lnTo>
                    <a:pt x="1672" y="28"/>
                  </a:lnTo>
                  <a:lnTo>
                    <a:pt x="1671" y="35"/>
                  </a:lnTo>
                  <a:lnTo>
                    <a:pt x="1667" y="42"/>
                  </a:lnTo>
                  <a:lnTo>
                    <a:pt x="1661" y="49"/>
                  </a:lnTo>
                  <a:lnTo>
                    <a:pt x="1656" y="54"/>
                  </a:lnTo>
                  <a:lnTo>
                    <a:pt x="1657" y="56"/>
                  </a:lnTo>
                  <a:lnTo>
                    <a:pt x="1659" y="58"/>
                  </a:lnTo>
                  <a:lnTo>
                    <a:pt x="1661" y="58"/>
                  </a:lnTo>
                  <a:lnTo>
                    <a:pt x="1664" y="60"/>
                  </a:lnTo>
                  <a:lnTo>
                    <a:pt x="1700" y="60"/>
                  </a:lnTo>
                  <a:lnTo>
                    <a:pt x="1713" y="61"/>
                  </a:lnTo>
                  <a:lnTo>
                    <a:pt x="1726" y="63"/>
                  </a:lnTo>
                  <a:lnTo>
                    <a:pt x="1739" y="67"/>
                  </a:lnTo>
                  <a:lnTo>
                    <a:pt x="1749" y="71"/>
                  </a:lnTo>
                  <a:lnTo>
                    <a:pt x="1756" y="74"/>
                  </a:lnTo>
                  <a:lnTo>
                    <a:pt x="1764" y="72"/>
                  </a:lnTo>
                  <a:lnTo>
                    <a:pt x="1773" y="69"/>
                  </a:lnTo>
                  <a:lnTo>
                    <a:pt x="1787" y="61"/>
                  </a:lnTo>
                  <a:lnTo>
                    <a:pt x="1798" y="58"/>
                  </a:lnTo>
                  <a:lnTo>
                    <a:pt x="1810" y="57"/>
                  </a:lnTo>
                  <a:lnTo>
                    <a:pt x="1820" y="56"/>
                  </a:lnTo>
                  <a:lnTo>
                    <a:pt x="1839" y="56"/>
                  </a:lnTo>
                  <a:lnTo>
                    <a:pt x="1850" y="57"/>
                  </a:lnTo>
                  <a:lnTo>
                    <a:pt x="1855" y="58"/>
                  </a:lnTo>
                  <a:lnTo>
                    <a:pt x="1858" y="64"/>
                  </a:lnTo>
                  <a:lnTo>
                    <a:pt x="1860" y="74"/>
                  </a:lnTo>
                  <a:lnTo>
                    <a:pt x="1861" y="84"/>
                  </a:lnTo>
                  <a:lnTo>
                    <a:pt x="1862" y="89"/>
                  </a:lnTo>
                  <a:lnTo>
                    <a:pt x="1864" y="94"/>
                  </a:lnTo>
                  <a:lnTo>
                    <a:pt x="1870" y="101"/>
                  </a:lnTo>
                  <a:lnTo>
                    <a:pt x="1875" y="104"/>
                  </a:lnTo>
                  <a:lnTo>
                    <a:pt x="1879" y="105"/>
                  </a:lnTo>
                  <a:lnTo>
                    <a:pt x="1886" y="104"/>
                  </a:lnTo>
                  <a:lnTo>
                    <a:pt x="1894" y="98"/>
                  </a:lnTo>
                  <a:lnTo>
                    <a:pt x="1901" y="91"/>
                  </a:lnTo>
                  <a:lnTo>
                    <a:pt x="1906" y="87"/>
                  </a:lnTo>
                  <a:lnTo>
                    <a:pt x="1909" y="87"/>
                  </a:lnTo>
                  <a:lnTo>
                    <a:pt x="1910" y="89"/>
                  </a:lnTo>
                  <a:lnTo>
                    <a:pt x="1913" y="90"/>
                  </a:lnTo>
                  <a:lnTo>
                    <a:pt x="1917" y="94"/>
                  </a:lnTo>
                  <a:lnTo>
                    <a:pt x="1920" y="95"/>
                  </a:lnTo>
                  <a:lnTo>
                    <a:pt x="1921" y="94"/>
                  </a:lnTo>
                  <a:lnTo>
                    <a:pt x="1925" y="93"/>
                  </a:lnTo>
                  <a:lnTo>
                    <a:pt x="1954" y="93"/>
                  </a:lnTo>
                  <a:lnTo>
                    <a:pt x="1962" y="90"/>
                  </a:lnTo>
                  <a:lnTo>
                    <a:pt x="1969" y="87"/>
                  </a:lnTo>
                  <a:lnTo>
                    <a:pt x="1984" y="87"/>
                  </a:lnTo>
                  <a:lnTo>
                    <a:pt x="1994" y="78"/>
                  </a:lnTo>
                  <a:lnTo>
                    <a:pt x="1996" y="71"/>
                  </a:lnTo>
                  <a:lnTo>
                    <a:pt x="1998" y="65"/>
                  </a:lnTo>
                  <a:lnTo>
                    <a:pt x="1998" y="63"/>
                  </a:lnTo>
                  <a:lnTo>
                    <a:pt x="2000" y="57"/>
                  </a:lnTo>
                  <a:lnTo>
                    <a:pt x="2000" y="54"/>
                  </a:lnTo>
                  <a:lnTo>
                    <a:pt x="1998" y="49"/>
                  </a:lnTo>
                  <a:lnTo>
                    <a:pt x="1992" y="45"/>
                  </a:lnTo>
                  <a:lnTo>
                    <a:pt x="1984" y="43"/>
                  </a:lnTo>
                  <a:lnTo>
                    <a:pt x="1974" y="43"/>
                  </a:lnTo>
                  <a:lnTo>
                    <a:pt x="1962" y="41"/>
                  </a:lnTo>
                  <a:lnTo>
                    <a:pt x="1959" y="39"/>
                  </a:lnTo>
                  <a:lnTo>
                    <a:pt x="1957" y="37"/>
                  </a:lnTo>
                  <a:lnTo>
                    <a:pt x="1955" y="32"/>
                  </a:lnTo>
                  <a:lnTo>
                    <a:pt x="1957" y="30"/>
                  </a:lnTo>
                  <a:lnTo>
                    <a:pt x="1957" y="26"/>
                  </a:lnTo>
                  <a:lnTo>
                    <a:pt x="1958" y="23"/>
                  </a:lnTo>
                  <a:lnTo>
                    <a:pt x="1962" y="19"/>
                  </a:lnTo>
                  <a:lnTo>
                    <a:pt x="1965" y="19"/>
                  </a:lnTo>
                  <a:lnTo>
                    <a:pt x="1966" y="20"/>
                  </a:lnTo>
                  <a:lnTo>
                    <a:pt x="1968" y="23"/>
                  </a:lnTo>
                  <a:lnTo>
                    <a:pt x="1972" y="27"/>
                  </a:lnTo>
                  <a:lnTo>
                    <a:pt x="1979" y="26"/>
                  </a:lnTo>
                  <a:lnTo>
                    <a:pt x="2003" y="26"/>
                  </a:lnTo>
                  <a:lnTo>
                    <a:pt x="2004" y="24"/>
                  </a:lnTo>
                  <a:lnTo>
                    <a:pt x="2004" y="23"/>
                  </a:lnTo>
                  <a:lnTo>
                    <a:pt x="2006" y="23"/>
                  </a:lnTo>
                  <a:lnTo>
                    <a:pt x="2006" y="21"/>
                  </a:lnTo>
                  <a:lnTo>
                    <a:pt x="2007" y="21"/>
                  </a:lnTo>
                  <a:lnTo>
                    <a:pt x="2014" y="23"/>
                  </a:lnTo>
                  <a:lnTo>
                    <a:pt x="2024" y="24"/>
                  </a:lnTo>
                  <a:lnTo>
                    <a:pt x="2035" y="27"/>
                  </a:lnTo>
                  <a:lnTo>
                    <a:pt x="2043" y="28"/>
                  </a:lnTo>
                  <a:lnTo>
                    <a:pt x="2047" y="28"/>
                  </a:lnTo>
                  <a:lnTo>
                    <a:pt x="2051" y="31"/>
                  </a:lnTo>
                  <a:lnTo>
                    <a:pt x="2054" y="32"/>
                  </a:lnTo>
                  <a:lnTo>
                    <a:pt x="2058" y="35"/>
                  </a:lnTo>
                  <a:lnTo>
                    <a:pt x="2059" y="38"/>
                  </a:lnTo>
                  <a:lnTo>
                    <a:pt x="2062" y="39"/>
                  </a:lnTo>
                  <a:lnTo>
                    <a:pt x="2063" y="42"/>
                  </a:lnTo>
                  <a:lnTo>
                    <a:pt x="2061" y="43"/>
                  </a:lnTo>
                  <a:lnTo>
                    <a:pt x="2052" y="46"/>
                  </a:lnTo>
                  <a:lnTo>
                    <a:pt x="2033" y="52"/>
                  </a:lnTo>
                  <a:lnTo>
                    <a:pt x="2026" y="53"/>
                  </a:lnTo>
                  <a:lnTo>
                    <a:pt x="2024" y="53"/>
                  </a:lnTo>
                  <a:lnTo>
                    <a:pt x="2024" y="54"/>
                  </a:lnTo>
                  <a:lnTo>
                    <a:pt x="2022" y="57"/>
                  </a:lnTo>
                  <a:lnTo>
                    <a:pt x="2024" y="58"/>
                  </a:lnTo>
                  <a:lnTo>
                    <a:pt x="2025" y="61"/>
                  </a:lnTo>
                  <a:lnTo>
                    <a:pt x="2026" y="63"/>
                  </a:lnTo>
                  <a:lnTo>
                    <a:pt x="2029" y="63"/>
                  </a:lnTo>
                  <a:lnTo>
                    <a:pt x="2033" y="64"/>
                  </a:lnTo>
                  <a:lnTo>
                    <a:pt x="2039" y="65"/>
                  </a:lnTo>
                  <a:lnTo>
                    <a:pt x="2044" y="68"/>
                  </a:lnTo>
                  <a:lnTo>
                    <a:pt x="2050" y="72"/>
                  </a:lnTo>
                  <a:lnTo>
                    <a:pt x="2056" y="75"/>
                  </a:lnTo>
                  <a:lnTo>
                    <a:pt x="2067" y="75"/>
                  </a:lnTo>
                  <a:lnTo>
                    <a:pt x="2080" y="74"/>
                  </a:lnTo>
                  <a:lnTo>
                    <a:pt x="2089" y="72"/>
                  </a:lnTo>
                  <a:lnTo>
                    <a:pt x="2095" y="72"/>
                  </a:lnTo>
                  <a:lnTo>
                    <a:pt x="2107" y="76"/>
                  </a:lnTo>
                  <a:lnTo>
                    <a:pt x="2115" y="82"/>
                  </a:lnTo>
                  <a:lnTo>
                    <a:pt x="2125" y="89"/>
                  </a:lnTo>
                  <a:lnTo>
                    <a:pt x="2137" y="95"/>
                  </a:lnTo>
                  <a:lnTo>
                    <a:pt x="2144" y="100"/>
                  </a:lnTo>
                  <a:lnTo>
                    <a:pt x="2147" y="101"/>
                  </a:lnTo>
                  <a:lnTo>
                    <a:pt x="2158" y="101"/>
                  </a:lnTo>
                  <a:lnTo>
                    <a:pt x="2170" y="100"/>
                  </a:lnTo>
                  <a:lnTo>
                    <a:pt x="2197" y="97"/>
                  </a:lnTo>
                  <a:lnTo>
                    <a:pt x="2223" y="97"/>
                  </a:lnTo>
                  <a:lnTo>
                    <a:pt x="2230" y="100"/>
                  </a:lnTo>
                  <a:lnTo>
                    <a:pt x="2241" y="106"/>
                  </a:lnTo>
                  <a:lnTo>
                    <a:pt x="2255" y="116"/>
                  </a:lnTo>
                  <a:lnTo>
                    <a:pt x="2263" y="121"/>
                  </a:lnTo>
                  <a:lnTo>
                    <a:pt x="2271" y="121"/>
                  </a:lnTo>
                  <a:lnTo>
                    <a:pt x="2281" y="120"/>
                  </a:lnTo>
                  <a:lnTo>
                    <a:pt x="2298" y="117"/>
                  </a:lnTo>
                  <a:lnTo>
                    <a:pt x="2316" y="116"/>
                  </a:lnTo>
                  <a:lnTo>
                    <a:pt x="2337" y="116"/>
                  </a:lnTo>
                  <a:lnTo>
                    <a:pt x="2349" y="117"/>
                  </a:lnTo>
                  <a:lnTo>
                    <a:pt x="2361" y="120"/>
                  </a:lnTo>
                  <a:lnTo>
                    <a:pt x="2368" y="126"/>
                  </a:lnTo>
                  <a:lnTo>
                    <a:pt x="2371" y="131"/>
                  </a:lnTo>
                  <a:lnTo>
                    <a:pt x="2375" y="134"/>
                  </a:lnTo>
                  <a:lnTo>
                    <a:pt x="2378" y="135"/>
                  </a:lnTo>
                  <a:lnTo>
                    <a:pt x="2382" y="135"/>
                  </a:lnTo>
                  <a:lnTo>
                    <a:pt x="2383" y="132"/>
                  </a:lnTo>
                  <a:lnTo>
                    <a:pt x="2386" y="128"/>
                  </a:lnTo>
                  <a:lnTo>
                    <a:pt x="2389" y="121"/>
                  </a:lnTo>
                  <a:lnTo>
                    <a:pt x="2393" y="115"/>
                  </a:lnTo>
                  <a:lnTo>
                    <a:pt x="2397" y="111"/>
                  </a:lnTo>
                  <a:lnTo>
                    <a:pt x="2401" y="111"/>
                  </a:lnTo>
                  <a:lnTo>
                    <a:pt x="2408" y="112"/>
                  </a:lnTo>
                  <a:lnTo>
                    <a:pt x="2416" y="115"/>
                  </a:lnTo>
                  <a:lnTo>
                    <a:pt x="2423" y="119"/>
                  </a:lnTo>
                  <a:lnTo>
                    <a:pt x="2432" y="121"/>
                  </a:lnTo>
                  <a:lnTo>
                    <a:pt x="2461" y="121"/>
                  </a:lnTo>
                  <a:lnTo>
                    <a:pt x="2475" y="120"/>
                  </a:lnTo>
                  <a:lnTo>
                    <a:pt x="2484" y="121"/>
                  </a:lnTo>
                  <a:lnTo>
                    <a:pt x="2493" y="126"/>
                  </a:lnTo>
                  <a:lnTo>
                    <a:pt x="2501" y="131"/>
                  </a:lnTo>
                  <a:lnTo>
                    <a:pt x="2505" y="139"/>
                  </a:lnTo>
                  <a:lnTo>
                    <a:pt x="2499" y="153"/>
                  </a:lnTo>
                  <a:lnTo>
                    <a:pt x="2499" y="161"/>
                  </a:lnTo>
                  <a:lnTo>
                    <a:pt x="2505" y="178"/>
                  </a:lnTo>
                  <a:lnTo>
                    <a:pt x="2505" y="184"/>
                  </a:lnTo>
                  <a:lnTo>
                    <a:pt x="2504" y="189"/>
                  </a:lnTo>
                  <a:lnTo>
                    <a:pt x="2498" y="194"/>
                  </a:lnTo>
                  <a:lnTo>
                    <a:pt x="2495" y="195"/>
                  </a:lnTo>
                  <a:lnTo>
                    <a:pt x="2491" y="197"/>
                  </a:lnTo>
                  <a:lnTo>
                    <a:pt x="2489" y="198"/>
                  </a:lnTo>
                  <a:lnTo>
                    <a:pt x="2484" y="198"/>
                  </a:lnTo>
                  <a:lnTo>
                    <a:pt x="2482" y="201"/>
                  </a:lnTo>
                  <a:lnTo>
                    <a:pt x="2484" y="205"/>
                  </a:lnTo>
                  <a:lnTo>
                    <a:pt x="2489" y="212"/>
                  </a:lnTo>
                  <a:lnTo>
                    <a:pt x="2495" y="217"/>
                  </a:lnTo>
                  <a:lnTo>
                    <a:pt x="2501" y="223"/>
                  </a:lnTo>
                  <a:lnTo>
                    <a:pt x="2504" y="228"/>
                  </a:lnTo>
                  <a:lnTo>
                    <a:pt x="2502" y="231"/>
                  </a:lnTo>
                  <a:lnTo>
                    <a:pt x="2501" y="232"/>
                  </a:lnTo>
                  <a:lnTo>
                    <a:pt x="2491" y="232"/>
                  </a:lnTo>
                  <a:lnTo>
                    <a:pt x="2489" y="231"/>
                  </a:lnTo>
                  <a:lnTo>
                    <a:pt x="2482" y="230"/>
                  </a:lnTo>
                  <a:lnTo>
                    <a:pt x="2469" y="231"/>
                  </a:lnTo>
                  <a:lnTo>
                    <a:pt x="2456" y="235"/>
                  </a:lnTo>
                  <a:lnTo>
                    <a:pt x="2438" y="239"/>
                  </a:lnTo>
                  <a:lnTo>
                    <a:pt x="2424" y="245"/>
                  </a:lnTo>
                  <a:lnTo>
                    <a:pt x="2412" y="252"/>
                  </a:lnTo>
                  <a:lnTo>
                    <a:pt x="2402" y="257"/>
                  </a:lnTo>
                  <a:lnTo>
                    <a:pt x="2390" y="261"/>
                  </a:lnTo>
                  <a:lnTo>
                    <a:pt x="2376" y="264"/>
                  </a:lnTo>
                  <a:lnTo>
                    <a:pt x="2353" y="264"/>
                  </a:lnTo>
                  <a:lnTo>
                    <a:pt x="2345" y="263"/>
                  </a:lnTo>
                  <a:lnTo>
                    <a:pt x="2330" y="263"/>
                  </a:lnTo>
                  <a:lnTo>
                    <a:pt x="2313" y="264"/>
                  </a:lnTo>
                  <a:lnTo>
                    <a:pt x="2304" y="267"/>
                  </a:lnTo>
                  <a:lnTo>
                    <a:pt x="2298" y="272"/>
                  </a:lnTo>
                  <a:lnTo>
                    <a:pt x="2292" y="286"/>
                  </a:lnTo>
                  <a:lnTo>
                    <a:pt x="2290" y="290"/>
                  </a:lnTo>
                  <a:lnTo>
                    <a:pt x="2290" y="295"/>
                  </a:lnTo>
                  <a:lnTo>
                    <a:pt x="2292" y="297"/>
                  </a:lnTo>
                  <a:lnTo>
                    <a:pt x="2292" y="300"/>
                  </a:lnTo>
                  <a:lnTo>
                    <a:pt x="2293" y="301"/>
                  </a:lnTo>
                  <a:lnTo>
                    <a:pt x="2293" y="304"/>
                  </a:lnTo>
                  <a:lnTo>
                    <a:pt x="2292" y="306"/>
                  </a:lnTo>
                  <a:lnTo>
                    <a:pt x="2286" y="322"/>
                  </a:lnTo>
                  <a:lnTo>
                    <a:pt x="2283" y="337"/>
                  </a:lnTo>
                  <a:lnTo>
                    <a:pt x="2281" y="342"/>
                  </a:lnTo>
                  <a:lnTo>
                    <a:pt x="2272" y="345"/>
                  </a:lnTo>
                  <a:lnTo>
                    <a:pt x="2264" y="349"/>
                  </a:lnTo>
                  <a:lnTo>
                    <a:pt x="2257" y="354"/>
                  </a:lnTo>
                  <a:lnTo>
                    <a:pt x="2249" y="365"/>
                  </a:lnTo>
                  <a:lnTo>
                    <a:pt x="2237" y="380"/>
                  </a:lnTo>
                  <a:lnTo>
                    <a:pt x="2212" y="405"/>
                  </a:lnTo>
                  <a:lnTo>
                    <a:pt x="2203" y="413"/>
                  </a:lnTo>
                  <a:lnTo>
                    <a:pt x="2196" y="423"/>
                  </a:lnTo>
                  <a:lnTo>
                    <a:pt x="2192" y="428"/>
                  </a:lnTo>
                  <a:lnTo>
                    <a:pt x="2190" y="431"/>
                  </a:lnTo>
                  <a:lnTo>
                    <a:pt x="2192" y="427"/>
                  </a:lnTo>
                  <a:lnTo>
                    <a:pt x="2193" y="419"/>
                  </a:lnTo>
                  <a:lnTo>
                    <a:pt x="2197" y="406"/>
                  </a:lnTo>
                  <a:lnTo>
                    <a:pt x="2203" y="394"/>
                  </a:lnTo>
                  <a:lnTo>
                    <a:pt x="2205" y="385"/>
                  </a:lnTo>
                  <a:lnTo>
                    <a:pt x="2203" y="374"/>
                  </a:lnTo>
                  <a:lnTo>
                    <a:pt x="2195" y="352"/>
                  </a:lnTo>
                  <a:lnTo>
                    <a:pt x="2192" y="341"/>
                  </a:lnTo>
                  <a:lnTo>
                    <a:pt x="2192" y="330"/>
                  </a:lnTo>
                  <a:lnTo>
                    <a:pt x="2196" y="322"/>
                  </a:lnTo>
                  <a:lnTo>
                    <a:pt x="2201" y="313"/>
                  </a:lnTo>
                  <a:lnTo>
                    <a:pt x="2208" y="304"/>
                  </a:lnTo>
                  <a:lnTo>
                    <a:pt x="2219" y="294"/>
                  </a:lnTo>
                  <a:lnTo>
                    <a:pt x="2233" y="287"/>
                  </a:lnTo>
                  <a:lnTo>
                    <a:pt x="2245" y="280"/>
                  </a:lnTo>
                  <a:lnTo>
                    <a:pt x="2256" y="275"/>
                  </a:lnTo>
                  <a:lnTo>
                    <a:pt x="2262" y="271"/>
                  </a:lnTo>
                  <a:lnTo>
                    <a:pt x="2271" y="264"/>
                  </a:lnTo>
                  <a:lnTo>
                    <a:pt x="2282" y="256"/>
                  </a:lnTo>
                  <a:lnTo>
                    <a:pt x="2301" y="239"/>
                  </a:lnTo>
                  <a:lnTo>
                    <a:pt x="2308" y="234"/>
                  </a:lnTo>
                  <a:lnTo>
                    <a:pt x="2311" y="232"/>
                  </a:lnTo>
                  <a:lnTo>
                    <a:pt x="2309" y="232"/>
                  </a:lnTo>
                  <a:lnTo>
                    <a:pt x="2308" y="234"/>
                  </a:lnTo>
                  <a:lnTo>
                    <a:pt x="2305" y="235"/>
                  </a:lnTo>
                  <a:lnTo>
                    <a:pt x="2301" y="238"/>
                  </a:lnTo>
                  <a:lnTo>
                    <a:pt x="2296" y="241"/>
                  </a:lnTo>
                  <a:lnTo>
                    <a:pt x="2292" y="243"/>
                  </a:lnTo>
                  <a:lnTo>
                    <a:pt x="2281" y="250"/>
                  </a:lnTo>
                  <a:lnTo>
                    <a:pt x="2268" y="256"/>
                  </a:lnTo>
                  <a:lnTo>
                    <a:pt x="2259" y="258"/>
                  </a:lnTo>
                  <a:lnTo>
                    <a:pt x="2256" y="258"/>
                  </a:lnTo>
                  <a:lnTo>
                    <a:pt x="2255" y="256"/>
                  </a:lnTo>
                  <a:lnTo>
                    <a:pt x="2253" y="254"/>
                  </a:lnTo>
                  <a:lnTo>
                    <a:pt x="2252" y="250"/>
                  </a:lnTo>
                  <a:lnTo>
                    <a:pt x="2252" y="238"/>
                  </a:lnTo>
                  <a:lnTo>
                    <a:pt x="2249" y="234"/>
                  </a:lnTo>
                  <a:lnTo>
                    <a:pt x="2244" y="234"/>
                  </a:lnTo>
                  <a:lnTo>
                    <a:pt x="2236" y="235"/>
                  </a:lnTo>
                  <a:lnTo>
                    <a:pt x="2229" y="241"/>
                  </a:lnTo>
                  <a:lnTo>
                    <a:pt x="2214" y="256"/>
                  </a:lnTo>
                  <a:lnTo>
                    <a:pt x="2201" y="264"/>
                  </a:lnTo>
                  <a:lnTo>
                    <a:pt x="2186" y="275"/>
                  </a:lnTo>
                  <a:lnTo>
                    <a:pt x="2182" y="279"/>
                  </a:lnTo>
                  <a:lnTo>
                    <a:pt x="2178" y="282"/>
                  </a:lnTo>
                  <a:lnTo>
                    <a:pt x="2177" y="285"/>
                  </a:lnTo>
                  <a:lnTo>
                    <a:pt x="2174" y="287"/>
                  </a:lnTo>
                  <a:lnTo>
                    <a:pt x="2170" y="287"/>
                  </a:lnTo>
                  <a:lnTo>
                    <a:pt x="2169" y="289"/>
                  </a:lnTo>
                  <a:lnTo>
                    <a:pt x="2158" y="289"/>
                  </a:lnTo>
                  <a:lnTo>
                    <a:pt x="2148" y="285"/>
                  </a:lnTo>
                  <a:lnTo>
                    <a:pt x="2140" y="280"/>
                  </a:lnTo>
                  <a:lnTo>
                    <a:pt x="2133" y="275"/>
                  </a:lnTo>
                  <a:lnTo>
                    <a:pt x="2126" y="274"/>
                  </a:lnTo>
                  <a:lnTo>
                    <a:pt x="2119" y="276"/>
                  </a:lnTo>
                  <a:lnTo>
                    <a:pt x="2108" y="279"/>
                  </a:lnTo>
                  <a:lnTo>
                    <a:pt x="2093" y="282"/>
                  </a:lnTo>
                  <a:lnTo>
                    <a:pt x="2076" y="282"/>
                  </a:lnTo>
                  <a:lnTo>
                    <a:pt x="2058" y="280"/>
                  </a:lnTo>
                  <a:lnTo>
                    <a:pt x="2033" y="280"/>
                  </a:lnTo>
                  <a:lnTo>
                    <a:pt x="2026" y="283"/>
                  </a:lnTo>
                  <a:lnTo>
                    <a:pt x="2009" y="301"/>
                  </a:lnTo>
                  <a:lnTo>
                    <a:pt x="1998" y="311"/>
                  </a:lnTo>
                  <a:lnTo>
                    <a:pt x="1988" y="320"/>
                  </a:lnTo>
                  <a:lnTo>
                    <a:pt x="1979" y="326"/>
                  </a:lnTo>
                  <a:lnTo>
                    <a:pt x="1969" y="330"/>
                  </a:lnTo>
                  <a:lnTo>
                    <a:pt x="1959" y="335"/>
                  </a:lnTo>
                  <a:lnTo>
                    <a:pt x="1951" y="341"/>
                  </a:lnTo>
                  <a:lnTo>
                    <a:pt x="1947" y="346"/>
                  </a:lnTo>
                  <a:lnTo>
                    <a:pt x="1947" y="352"/>
                  </a:lnTo>
                  <a:lnTo>
                    <a:pt x="1948" y="354"/>
                  </a:lnTo>
                  <a:lnTo>
                    <a:pt x="1954" y="354"/>
                  </a:lnTo>
                  <a:lnTo>
                    <a:pt x="1961" y="348"/>
                  </a:lnTo>
                  <a:lnTo>
                    <a:pt x="1963" y="346"/>
                  </a:lnTo>
                  <a:lnTo>
                    <a:pt x="1966" y="343"/>
                  </a:lnTo>
                  <a:lnTo>
                    <a:pt x="1969" y="343"/>
                  </a:lnTo>
                  <a:lnTo>
                    <a:pt x="1969" y="353"/>
                  </a:lnTo>
                  <a:lnTo>
                    <a:pt x="1968" y="356"/>
                  </a:lnTo>
                  <a:lnTo>
                    <a:pt x="1969" y="359"/>
                  </a:lnTo>
                  <a:lnTo>
                    <a:pt x="1969" y="361"/>
                  </a:lnTo>
                  <a:lnTo>
                    <a:pt x="1970" y="363"/>
                  </a:lnTo>
                  <a:lnTo>
                    <a:pt x="1973" y="363"/>
                  </a:lnTo>
                  <a:lnTo>
                    <a:pt x="1981" y="361"/>
                  </a:lnTo>
                  <a:lnTo>
                    <a:pt x="1989" y="357"/>
                  </a:lnTo>
                  <a:lnTo>
                    <a:pt x="1998" y="354"/>
                  </a:lnTo>
                  <a:lnTo>
                    <a:pt x="2002" y="354"/>
                  </a:lnTo>
                  <a:lnTo>
                    <a:pt x="2007" y="356"/>
                  </a:lnTo>
                  <a:lnTo>
                    <a:pt x="2011" y="360"/>
                  </a:lnTo>
                  <a:lnTo>
                    <a:pt x="2017" y="371"/>
                  </a:lnTo>
                  <a:lnTo>
                    <a:pt x="2017" y="368"/>
                  </a:lnTo>
                  <a:lnTo>
                    <a:pt x="2018" y="365"/>
                  </a:lnTo>
                  <a:lnTo>
                    <a:pt x="2020" y="364"/>
                  </a:lnTo>
                  <a:lnTo>
                    <a:pt x="2022" y="364"/>
                  </a:lnTo>
                  <a:lnTo>
                    <a:pt x="2025" y="363"/>
                  </a:lnTo>
                  <a:lnTo>
                    <a:pt x="2040" y="363"/>
                  </a:lnTo>
                  <a:lnTo>
                    <a:pt x="2041" y="364"/>
                  </a:lnTo>
                  <a:lnTo>
                    <a:pt x="2041" y="365"/>
                  </a:lnTo>
                  <a:lnTo>
                    <a:pt x="2043" y="368"/>
                  </a:lnTo>
                  <a:lnTo>
                    <a:pt x="2043" y="369"/>
                  </a:lnTo>
                  <a:lnTo>
                    <a:pt x="2046" y="372"/>
                  </a:lnTo>
                  <a:lnTo>
                    <a:pt x="2046" y="376"/>
                  </a:lnTo>
                  <a:lnTo>
                    <a:pt x="2043" y="382"/>
                  </a:lnTo>
                  <a:lnTo>
                    <a:pt x="2040" y="383"/>
                  </a:lnTo>
                  <a:lnTo>
                    <a:pt x="2037" y="386"/>
                  </a:lnTo>
                  <a:lnTo>
                    <a:pt x="2037" y="389"/>
                  </a:lnTo>
                  <a:lnTo>
                    <a:pt x="2040" y="390"/>
                  </a:lnTo>
                  <a:lnTo>
                    <a:pt x="2041" y="393"/>
                  </a:lnTo>
                  <a:lnTo>
                    <a:pt x="2044" y="397"/>
                  </a:lnTo>
                  <a:lnTo>
                    <a:pt x="2047" y="400"/>
                  </a:lnTo>
                  <a:lnTo>
                    <a:pt x="2051" y="409"/>
                  </a:lnTo>
                  <a:lnTo>
                    <a:pt x="2054" y="419"/>
                  </a:lnTo>
                  <a:lnTo>
                    <a:pt x="2054" y="428"/>
                  </a:lnTo>
                  <a:lnTo>
                    <a:pt x="2052" y="432"/>
                  </a:lnTo>
                  <a:lnTo>
                    <a:pt x="2050" y="434"/>
                  </a:lnTo>
                  <a:lnTo>
                    <a:pt x="2047" y="437"/>
                  </a:lnTo>
                  <a:lnTo>
                    <a:pt x="2043" y="439"/>
                  </a:lnTo>
                  <a:lnTo>
                    <a:pt x="2041" y="443"/>
                  </a:lnTo>
                  <a:lnTo>
                    <a:pt x="2040" y="446"/>
                  </a:lnTo>
                  <a:lnTo>
                    <a:pt x="2041" y="452"/>
                  </a:lnTo>
                  <a:lnTo>
                    <a:pt x="2044" y="468"/>
                  </a:lnTo>
                  <a:lnTo>
                    <a:pt x="2044" y="475"/>
                  </a:lnTo>
                  <a:lnTo>
                    <a:pt x="2043" y="479"/>
                  </a:lnTo>
                  <a:lnTo>
                    <a:pt x="2037" y="479"/>
                  </a:lnTo>
                  <a:lnTo>
                    <a:pt x="2035" y="478"/>
                  </a:lnTo>
                  <a:lnTo>
                    <a:pt x="2032" y="475"/>
                  </a:lnTo>
                  <a:lnTo>
                    <a:pt x="2029" y="474"/>
                  </a:lnTo>
                  <a:lnTo>
                    <a:pt x="2028" y="471"/>
                  </a:lnTo>
                  <a:lnTo>
                    <a:pt x="2026" y="469"/>
                  </a:lnTo>
                  <a:lnTo>
                    <a:pt x="2025" y="463"/>
                  </a:lnTo>
                  <a:lnTo>
                    <a:pt x="2024" y="449"/>
                  </a:lnTo>
                  <a:lnTo>
                    <a:pt x="2024" y="408"/>
                  </a:lnTo>
                  <a:lnTo>
                    <a:pt x="2022" y="394"/>
                  </a:lnTo>
                  <a:lnTo>
                    <a:pt x="2018" y="378"/>
                  </a:lnTo>
                  <a:lnTo>
                    <a:pt x="2017" y="391"/>
                  </a:lnTo>
                  <a:lnTo>
                    <a:pt x="2013" y="404"/>
                  </a:lnTo>
                  <a:lnTo>
                    <a:pt x="2009" y="420"/>
                  </a:lnTo>
                  <a:lnTo>
                    <a:pt x="2003" y="438"/>
                  </a:lnTo>
                  <a:lnTo>
                    <a:pt x="1995" y="454"/>
                  </a:lnTo>
                  <a:lnTo>
                    <a:pt x="1981" y="471"/>
                  </a:lnTo>
                  <a:lnTo>
                    <a:pt x="1958" y="494"/>
                  </a:lnTo>
                  <a:lnTo>
                    <a:pt x="1946" y="505"/>
                  </a:lnTo>
                  <a:lnTo>
                    <a:pt x="1936" y="516"/>
                  </a:lnTo>
                  <a:lnTo>
                    <a:pt x="1931" y="523"/>
                  </a:lnTo>
                  <a:lnTo>
                    <a:pt x="1924" y="526"/>
                  </a:lnTo>
                  <a:lnTo>
                    <a:pt x="1916" y="526"/>
                  </a:lnTo>
                  <a:lnTo>
                    <a:pt x="1907" y="523"/>
                  </a:lnTo>
                  <a:lnTo>
                    <a:pt x="1902" y="519"/>
                  </a:lnTo>
                  <a:lnTo>
                    <a:pt x="1901" y="517"/>
                  </a:lnTo>
                  <a:lnTo>
                    <a:pt x="1899" y="519"/>
                  </a:lnTo>
                  <a:lnTo>
                    <a:pt x="1896" y="520"/>
                  </a:lnTo>
                  <a:lnTo>
                    <a:pt x="1884" y="533"/>
                  </a:lnTo>
                  <a:lnTo>
                    <a:pt x="1881" y="534"/>
                  </a:lnTo>
                  <a:lnTo>
                    <a:pt x="1875" y="539"/>
                  </a:lnTo>
                  <a:lnTo>
                    <a:pt x="1869" y="546"/>
                  </a:lnTo>
                  <a:lnTo>
                    <a:pt x="1866" y="556"/>
                  </a:lnTo>
                  <a:lnTo>
                    <a:pt x="1864" y="561"/>
                  </a:lnTo>
                  <a:lnTo>
                    <a:pt x="1858" y="564"/>
                  </a:lnTo>
                  <a:lnTo>
                    <a:pt x="1854" y="565"/>
                  </a:lnTo>
                  <a:lnTo>
                    <a:pt x="1849" y="568"/>
                  </a:lnTo>
                  <a:lnTo>
                    <a:pt x="1847" y="571"/>
                  </a:lnTo>
                  <a:lnTo>
                    <a:pt x="1846" y="572"/>
                  </a:lnTo>
                  <a:lnTo>
                    <a:pt x="1847" y="579"/>
                  </a:lnTo>
                  <a:lnTo>
                    <a:pt x="1853" y="589"/>
                  </a:lnTo>
                  <a:lnTo>
                    <a:pt x="1864" y="605"/>
                  </a:lnTo>
                  <a:lnTo>
                    <a:pt x="1865" y="613"/>
                  </a:lnTo>
                  <a:lnTo>
                    <a:pt x="1865" y="623"/>
                  </a:lnTo>
                  <a:lnTo>
                    <a:pt x="1862" y="634"/>
                  </a:lnTo>
                  <a:lnTo>
                    <a:pt x="1858" y="642"/>
                  </a:lnTo>
                  <a:lnTo>
                    <a:pt x="1853" y="649"/>
                  </a:lnTo>
                  <a:lnTo>
                    <a:pt x="1846" y="653"/>
                  </a:lnTo>
                  <a:lnTo>
                    <a:pt x="1840" y="657"/>
                  </a:lnTo>
                  <a:lnTo>
                    <a:pt x="1834" y="657"/>
                  </a:lnTo>
                  <a:lnTo>
                    <a:pt x="1825" y="653"/>
                  </a:lnTo>
                  <a:lnTo>
                    <a:pt x="1820" y="648"/>
                  </a:lnTo>
                  <a:lnTo>
                    <a:pt x="1821" y="641"/>
                  </a:lnTo>
                  <a:lnTo>
                    <a:pt x="1825" y="634"/>
                  </a:lnTo>
                  <a:lnTo>
                    <a:pt x="1829" y="626"/>
                  </a:lnTo>
                  <a:lnTo>
                    <a:pt x="1831" y="616"/>
                  </a:lnTo>
                  <a:lnTo>
                    <a:pt x="1828" y="609"/>
                  </a:lnTo>
                  <a:lnTo>
                    <a:pt x="1824" y="604"/>
                  </a:lnTo>
                  <a:lnTo>
                    <a:pt x="1821" y="600"/>
                  </a:lnTo>
                  <a:lnTo>
                    <a:pt x="1819" y="600"/>
                  </a:lnTo>
                  <a:lnTo>
                    <a:pt x="1816" y="602"/>
                  </a:lnTo>
                  <a:lnTo>
                    <a:pt x="1813" y="604"/>
                  </a:lnTo>
                  <a:lnTo>
                    <a:pt x="1809" y="608"/>
                  </a:lnTo>
                  <a:lnTo>
                    <a:pt x="1806" y="609"/>
                  </a:lnTo>
                  <a:lnTo>
                    <a:pt x="1805" y="609"/>
                  </a:lnTo>
                  <a:lnTo>
                    <a:pt x="1803" y="608"/>
                  </a:lnTo>
                  <a:lnTo>
                    <a:pt x="1803" y="598"/>
                  </a:lnTo>
                  <a:lnTo>
                    <a:pt x="1806" y="590"/>
                  </a:lnTo>
                  <a:lnTo>
                    <a:pt x="1808" y="583"/>
                  </a:lnTo>
                  <a:lnTo>
                    <a:pt x="1806" y="575"/>
                  </a:lnTo>
                  <a:lnTo>
                    <a:pt x="1803" y="568"/>
                  </a:lnTo>
                  <a:lnTo>
                    <a:pt x="1801" y="564"/>
                  </a:lnTo>
                  <a:lnTo>
                    <a:pt x="1797" y="565"/>
                  </a:lnTo>
                  <a:lnTo>
                    <a:pt x="1790" y="570"/>
                  </a:lnTo>
                  <a:lnTo>
                    <a:pt x="1782" y="576"/>
                  </a:lnTo>
                  <a:lnTo>
                    <a:pt x="1775" y="580"/>
                  </a:lnTo>
                  <a:lnTo>
                    <a:pt x="1768" y="582"/>
                  </a:lnTo>
                  <a:lnTo>
                    <a:pt x="1765" y="579"/>
                  </a:lnTo>
                  <a:lnTo>
                    <a:pt x="1764" y="572"/>
                  </a:lnTo>
                  <a:lnTo>
                    <a:pt x="1765" y="565"/>
                  </a:lnTo>
                  <a:lnTo>
                    <a:pt x="1768" y="557"/>
                  </a:lnTo>
                  <a:lnTo>
                    <a:pt x="1771" y="552"/>
                  </a:lnTo>
                  <a:lnTo>
                    <a:pt x="1771" y="549"/>
                  </a:lnTo>
                  <a:lnTo>
                    <a:pt x="1768" y="549"/>
                  </a:lnTo>
                  <a:lnTo>
                    <a:pt x="1765" y="550"/>
                  </a:lnTo>
                  <a:lnTo>
                    <a:pt x="1762" y="553"/>
                  </a:lnTo>
                  <a:lnTo>
                    <a:pt x="1760" y="554"/>
                  </a:lnTo>
                  <a:lnTo>
                    <a:pt x="1757" y="557"/>
                  </a:lnTo>
                  <a:lnTo>
                    <a:pt x="1750" y="563"/>
                  </a:lnTo>
                  <a:lnTo>
                    <a:pt x="1743" y="570"/>
                  </a:lnTo>
                  <a:lnTo>
                    <a:pt x="1736" y="575"/>
                  </a:lnTo>
                  <a:lnTo>
                    <a:pt x="1731" y="576"/>
                  </a:lnTo>
                  <a:lnTo>
                    <a:pt x="1728" y="576"/>
                  </a:lnTo>
                  <a:lnTo>
                    <a:pt x="1727" y="578"/>
                  </a:lnTo>
                  <a:lnTo>
                    <a:pt x="1724" y="579"/>
                  </a:lnTo>
                  <a:lnTo>
                    <a:pt x="1721" y="582"/>
                  </a:lnTo>
                  <a:lnTo>
                    <a:pt x="1720" y="585"/>
                  </a:lnTo>
                  <a:lnTo>
                    <a:pt x="1720" y="587"/>
                  </a:lnTo>
                  <a:lnTo>
                    <a:pt x="1721" y="591"/>
                  </a:lnTo>
                  <a:lnTo>
                    <a:pt x="1738" y="608"/>
                  </a:lnTo>
                  <a:lnTo>
                    <a:pt x="1741" y="609"/>
                  </a:lnTo>
                  <a:lnTo>
                    <a:pt x="1749" y="609"/>
                  </a:lnTo>
                  <a:lnTo>
                    <a:pt x="1757" y="607"/>
                  </a:lnTo>
                  <a:lnTo>
                    <a:pt x="1765" y="605"/>
                  </a:lnTo>
                  <a:lnTo>
                    <a:pt x="1768" y="605"/>
                  </a:lnTo>
                  <a:lnTo>
                    <a:pt x="1771" y="607"/>
                  </a:lnTo>
                  <a:lnTo>
                    <a:pt x="1773" y="609"/>
                  </a:lnTo>
                  <a:lnTo>
                    <a:pt x="1775" y="612"/>
                  </a:lnTo>
                  <a:lnTo>
                    <a:pt x="1775" y="622"/>
                  </a:lnTo>
                  <a:lnTo>
                    <a:pt x="1771" y="626"/>
                  </a:lnTo>
                  <a:lnTo>
                    <a:pt x="1762" y="631"/>
                  </a:lnTo>
                  <a:lnTo>
                    <a:pt x="1754" y="635"/>
                  </a:lnTo>
                  <a:lnTo>
                    <a:pt x="1747" y="638"/>
                  </a:lnTo>
                  <a:lnTo>
                    <a:pt x="1742" y="642"/>
                  </a:lnTo>
                  <a:lnTo>
                    <a:pt x="1742" y="646"/>
                  </a:lnTo>
                  <a:lnTo>
                    <a:pt x="1747" y="654"/>
                  </a:lnTo>
                  <a:lnTo>
                    <a:pt x="1757" y="667"/>
                  </a:lnTo>
                  <a:lnTo>
                    <a:pt x="1765" y="683"/>
                  </a:lnTo>
                  <a:lnTo>
                    <a:pt x="1771" y="701"/>
                  </a:lnTo>
                  <a:lnTo>
                    <a:pt x="1772" y="719"/>
                  </a:lnTo>
                  <a:lnTo>
                    <a:pt x="1773" y="734"/>
                  </a:lnTo>
                  <a:lnTo>
                    <a:pt x="1772" y="742"/>
                  </a:lnTo>
                  <a:lnTo>
                    <a:pt x="1765" y="752"/>
                  </a:lnTo>
                  <a:lnTo>
                    <a:pt x="1757" y="761"/>
                  </a:lnTo>
                  <a:lnTo>
                    <a:pt x="1747" y="772"/>
                  </a:lnTo>
                  <a:lnTo>
                    <a:pt x="1739" y="781"/>
                  </a:lnTo>
                  <a:lnTo>
                    <a:pt x="1732" y="786"/>
                  </a:lnTo>
                  <a:lnTo>
                    <a:pt x="1726" y="796"/>
                  </a:lnTo>
                  <a:lnTo>
                    <a:pt x="1717" y="807"/>
                  </a:lnTo>
                  <a:lnTo>
                    <a:pt x="1708" y="818"/>
                  </a:lnTo>
                  <a:lnTo>
                    <a:pt x="1697" y="827"/>
                  </a:lnTo>
                  <a:lnTo>
                    <a:pt x="1686" y="833"/>
                  </a:lnTo>
                  <a:lnTo>
                    <a:pt x="1672" y="838"/>
                  </a:lnTo>
                  <a:lnTo>
                    <a:pt x="1659" y="841"/>
                  </a:lnTo>
                  <a:lnTo>
                    <a:pt x="1648" y="844"/>
                  </a:lnTo>
                  <a:lnTo>
                    <a:pt x="1641" y="842"/>
                  </a:lnTo>
                  <a:lnTo>
                    <a:pt x="1638" y="841"/>
                  </a:lnTo>
                  <a:lnTo>
                    <a:pt x="1633" y="844"/>
                  </a:lnTo>
                  <a:lnTo>
                    <a:pt x="1628" y="846"/>
                  </a:lnTo>
                  <a:lnTo>
                    <a:pt x="1626" y="849"/>
                  </a:lnTo>
                  <a:lnTo>
                    <a:pt x="1623" y="853"/>
                  </a:lnTo>
                  <a:lnTo>
                    <a:pt x="1622" y="857"/>
                  </a:lnTo>
                  <a:lnTo>
                    <a:pt x="1622" y="863"/>
                  </a:lnTo>
                  <a:lnTo>
                    <a:pt x="1623" y="868"/>
                  </a:lnTo>
                  <a:lnTo>
                    <a:pt x="1626" y="874"/>
                  </a:lnTo>
                  <a:lnTo>
                    <a:pt x="1630" y="878"/>
                  </a:lnTo>
                  <a:lnTo>
                    <a:pt x="1630" y="879"/>
                  </a:lnTo>
                  <a:lnTo>
                    <a:pt x="1628" y="885"/>
                  </a:lnTo>
                  <a:lnTo>
                    <a:pt x="1624" y="892"/>
                  </a:lnTo>
                  <a:lnTo>
                    <a:pt x="1619" y="898"/>
                  </a:lnTo>
                  <a:lnTo>
                    <a:pt x="1615" y="905"/>
                  </a:lnTo>
                  <a:lnTo>
                    <a:pt x="1613" y="907"/>
                  </a:lnTo>
                  <a:lnTo>
                    <a:pt x="1608" y="907"/>
                  </a:lnTo>
                  <a:lnTo>
                    <a:pt x="1602" y="904"/>
                  </a:lnTo>
                  <a:lnTo>
                    <a:pt x="1601" y="901"/>
                  </a:lnTo>
                  <a:lnTo>
                    <a:pt x="1598" y="897"/>
                  </a:lnTo>
                  <a:lnTo>
                    <a:pt x="1598" y="886"/>
                  </a:lnTo>
                  <a:lnTo>
                    <a:pt x="1601" y="874"/>
                  </a:lnTo>
                  <a:lnTo>
                    <a:pt x="1605" y="864"/>
                  </a:lnTo>
                  <a:lnTo>
                    <a:pt x="1608" y="857"/>
                  </a:lnTo>
                  <a:lnTo>
                    <a:pt x="1609" y="850"/>
                  </a:lnTo>
                  <a:lnTo>
                    <a:pt x="1608" y="846"/>
                  </a:lnTo>
                  <a:lnTo>
                    <a:pt x="1607" y="844"/>
                  </a:lnTo>
                  <a:lnTo>
                    <a:pt x="1604" y="841"/>
                  </a:lnTo>
                  <a:lnTo>
                    <a:pt x="1601" y="839"/>
                  </a:lnTo>
                  <a:lnTo>
                    <a:pt x="1598" y="839"/>
                  </a:lnTo>
                  <a:lnTo>
                    <a:pt x="1596" y="841"/>
                  </a:lnTo>
                  <a:lnTo>
                    <a:pt x="1587" y="849"/>
                  </a:lnTo>
                  <a:lnTo>
                    <a:pt x="1581" y="857"/>
                  </a:lnTo>
                  <a:lnTo>
                    <a:pt x="1566" y="872"/>
                  </a:lnTo>
                  <a:lnTo>
                    <a:pt x="1570" y="881"/>
                  </a:lnTo>
                  <a:lnTo>
                    <a:pt x="1572" y="890"/>
                  </a:lnTo>
                  <a:lnTo>
                    <a:pt x="1578" y="898"/>
                  </a:lnTo>
                  <a:lnTo>
                    <a:pt x="1583" y="905"/>
                  </a:lnTo>
                  <a:lnTo>
                    <a:pt x="1592" y="915"/>
                  </a:lnTo>
                  <a:lnTo>
                    <a:pt x="1601" y="929"/>
                  </a:lnTo>
                  <a:lnTo>
                    <a:pt x="1612" y="945"/>
                  </a:lnTo>
                  <a:lnTo>
                    <a:pt x="1618" y="959"/>
                  </a:lnTo>
                  <a:lnTo>
                    <a:pt x="1618" y="972"/>
                  </a:lnTo>
                  <a:lnTo>
                    <a:pt x="1615" y="985"/>
                  </a:lnTo>
                  <a:lnTo>
                    <a:pt x="1612" y="996"/>
                  </a:lnTo>
                  <a:lnTo>
                    <a:pt x="1608" y="1004"/>
                  </a:lnTo>
                  <a:lnTo>
                    <a:pt x="1602" y="1008"/>
                  </a:lnTo>
                  <a:lnTo>
                    <a:pt x="1596" y="1011"/>
                  </a:lnTo>
                  <a:lnTo>
                    <a:pt x="1589" y="1012"/>
                  </a:lnTo>
                  <a:lnTo>
                    <a:pt x="1583" y="1015"/>
                  </a:lnTo>
                  <a:lnTo>
                    <a:pt x="1578" y="1020"/>
                  </a:lnTo>
                  <a:lnTo>
                    <a:pt x="1572" y="1031"/>
                  </a:lnTo>
                  <a:lnTo>
                    <a:pt x="1564" y="1050"/>
                  </a:lnTo>
                  <a:lnTo>
                    <a:pt x="1560" y="1059"/>
                  </a:lnTo>
                  <a:lnTo>
                    <a:pt x="1556" y="1064"/>
                  </a:lnTo>
                  <a:lnTo>
                    <a:pt x="1555" y="1064"/>
                  </a:lnTo>
                  <a:lnTo>
                    <a:pt x="1552" y="1059"/>
                  </a:lnTo>
                  <a:lnTo>
                    <a:pt x="1549" y="1048"/>
                  </a:lnTo>
                  <a:lnTo>
                    <a:pt x="1545" y="1037"/>
                  </a:lnTo>
                  <a:lnTo>
                    <a:pt x="1542" y="1026"/>
                  </a:lnTo>
                  <a:lnTo>
                    <a:pt x="1540" y="1018"/>
                  </a:lnTo>
                  <a:lnTo>
                    <a:pt x="1534" y="1007"/>
                  </a:lnTo>
                  <a:lnTo>
                    <a:pt x="1529" y="997"/>
                  </a:lnTo>
                  <a:lnTo>
                    <a:pt x="1523" y="989"/>
                  </a:lnTo>
                  <a:lnTo>
                    <a:pt x="1507" y="972"/>
                  </a:lnTo>
                  <a:lnTo>
                    <a:pt x="1503" y="970"/>
                  </a:lnTo>
                  <a:lnTo>
                    <a:pt x="1500" y="968"/>
                  </a:lnTo>
                  <a:lnTo>
                    <a:pt x="1499" y="968"/>
                  </a:lnTo>
                  <a:lnTo>
                    <a:pt x="1496" y="971"/>
                  </a:lnTo>
                  <a:lnTo>
                    <a:pt x="1496" y="975"/>
                  </a:lnTo>
                  <a:lnTo>
                    <a:pt x="1494" y="985"/>
                  </a:lnTo>
                  <a:lnTo>
                    <a:pt x="1492" y="997"/>
                  </a:lnTo>
                  <a:lnTo>
                    <a:pt x="1489" y="1008"/>
                  </a:lnTo>
                  <a:lnTo>
                    <a:pt x="1488" y="1016"/>
                  </a:lnTo>
                  <a:lnTo>
                    <a:pt x="1486" y="1016"/>
                  </a:lnTo>
                  <a:lnTo>
                    <a:pt x="1482" y="1012"/>
                  </a:lnTo>
                  <a:lnTo>
                    <a:pt x="1478" y="1005"/>
                  </a:lnTo>
                  <a:lnTo>
                    <a:pt x="1473" y="997"/>
                  </a:lnTo>
                  <a:lnTo>
                    <a:pt x="1468" y="987"/>
                  </a:lnTo>
                  <a:lnTo>
                    <a:pt x="1467" y="981"/>
                  </a:lnTo>
                  <a:lnTo>
                    <a:pt x="1467" y="964"/>
                  </a:lnTo>
                  <a:lnTo>
                    <a:pt x="1466" y="945"/>
                  </a:lnTo>
                  <a:lnTo>
                    <a:pt x="1466" y="926"/>
                  </a:lnTo>
                  <a:lnTo>
                    <a:pt x="1464" y="919"/>
                  </a:lnTo>
                  <a:lnTo>
                    <a:pt x="1462" y="916"/>
                  </a:lnTo>
                  <a:lnTo>
                    <a:pt x="1458" y="916"/>
                  </a:lnTo>
                  <a:lnTo>
                    <a:pt x="1452" y="919"/>
                  </a:lnTo>
                  <a:lnTo>
                    <a:pt x="1448" y="922"/>
                  </a:lnTo>
                  <a:lnTo>
                    <a:pt x="1444" y="923"/>
                  </a:lnTo>
                  <a:lnTo>
                    <a:pt x="1443" y="924"/>
                  </a:lnTo>
                  <a:lnTo>
                    <a:pt x="1441" y="927"/>
                  </a:lnTo>
                  <a:lnTo>
                    <a:pt x="1437" y="937"/>
                  </a:lnTo>
                  <a:lnTo>
                    <a:pt x="1433" y="948"/>
                  </a:lnTo>
                  <a:lnTo>
                    <a:pt x="1427" y="957"/>
                  </a:lnTo>
                  <a:lnTo>
                    <a:pt x="1423" y="967"/>
                  </a:lnTo>
                  <a:lnTo>
                    <a:pt x="1419" y="970"/>
                  </a:lnTo>
                  <a:lnTo>
                    <a:pt x="1418" y="967"/>
                  </a:lnTo>
                  <a:lnTo>
                    <a:pt x="1417" y="959"/>
                  </a:lnTo>
                  <a:lnTo>
                    <a:pt x="1418" y="946"/>
                  </a:lnTo>
                  <a:lnTo>
                    <a:pt x="1418" y="934"/>
                  </a:lnTo>
                  <a:lnTo>
                    <a:pt x="1419" y="922"/>
                  </a:lnTo>
                  <a:lnTo>
                    <a:pt x="1421" y="912"/>
                  </a:lnTo>
                  <a:lnTo>
                    <a:pt x="1419" y="898"/>
                  </a:lnTo>
                  <a:lnTo>
                    <a:pt x="1415" y="886"/>
                  </a:lnTo>
                  <a:lnTo>
                    <a:pt x="1411" y="878"/>
                  </a:lnTo>
                  <a:lnTo>
                    <a:pt x="1407" y="871"/>
                  </a:lnTo>
                  <a:lnTo>
                    <a:pt x="1399" y="861"/>
                  </a:lnTo>
                  <a:lnTo>
                    <a:pt x="1392" y="850"/>
                  </a:lnTo>
                  <a:lnTo>
                    <a:pt x="1386" y="838"/>
                  </a:lnTo>
                  <a:lnTo>
                    <a:pt x="1385" y="834"/>
                  </a:lnTo>
                  <a:lnTo>
                    <a:pt x="1384" y="831"/>
                  </a:lnTo>
                  <a:lnTo>
                    <a:pt x="1382" y="830"/>
                  </a:lnTo>
                  <a:lnTo>
                    <a:pt x="1378" y="830"/>
                  </a:lnTo>
                  <a:lnTo>
                    <a:pt x="1367" y="841"/>
                  </a:lnTo>
                  <a:lnTo>
                    <a:pt x="1363" y="844"/>
                  </a:lnTo>
                  <a:lnTo>
                    <a:pt x="1355" y="845"/>
                  </a:lnTo>
                  <a:lnTo>
                    <a:pt x="1341" y="845"/>
                  </a:lnTo>
                  <a:lnTo>
                    <a:pt x="1329" y="848"/>
                  </a:lnTo>
                  <a:lnTo>
                    <a:pt x="1321" y="852"/>
                  </a:lnTo>
                  <a:lnTo>
                    <a:pt x="1314" y="860"/>
                  </a:lnTo>
                  <a:lnTo>
                    <a:pt x="1310" y="868"/>
                  </a:lnTo>
                  <a:lnTo>
                    <a:pt x="1303" y="875"/>
                  </a:lnTo>
                  <a:lnTo>
                    <a:pt x="1284" y="897"/>
                  </a:lnTo>
                  <a:lnTo>
                    <a:pt x="1276" y="908"/>
                  </a:lnTo>
                  <a:lnTo>
                    <a:pt x="1265" y="916"/>
                  </a:lnTo>
                  <a:lnTo>
                    <a:pt x="1252" y="924"/>
                  </a:lnTo>
                  <a:lnTo>
                    <a:pt x="1246" y="933"/>
                  </a:lnTo>
                  <a:lnTo>
                    <a:pt x="1243" y="941"/>
                  </a:lnTo>
                  <a:lnTo>
                    <a:pt x="1244" y="950"/>
                  </a:lnTo>
                  <a:lnTo>
                    <a:pt x="1246" y="964"/>
                  </a:lnTo>
                  <a:lnTo>
                    <a:pt x="1247" y="979"/>
                  </a:lnTo>
                  <a:lnTo>
                    <a:pt x="1246" y="992"/>
                  </a:lnTo>
                  <a:lnTo>
                    <a:pt x="1239" y="1011"/>
                  </a:lnTo>
                  <a:lnTo>
                    <a:pt x="1226" y="1029"/>
                  </a:lnTo>
                  <a:lnTo>
                    <a:pt x="1221" y="1039"/>
                  </a:lnTo>
                  <a:lnTo>
                    <a:pt x="1217" y="1049"/>
                  </a:lnTo>
                  <a:lnTo>
                    <a:pt x="1211" y="1059"/>
                  </a:lnTo>
                  <a:lnTo>
                    <a:pt x="1206" y="1061"/>
                  </a:lnTo>
                  <a:lnTo>
                    <a:pt x="1202" y="1059"/>
                  </a:lnTo>
                  <a:lnTo>
                    <a:pt x="1199" y="1052"/>
                  </a:lnTo>
                  <a:lnTo>
                    <a:pt x="1198" y="1042"/>
                  </a:lnTo>
                  <a:lnTo>
                    <a:pt x="1198" y="1033"/>
                  </a:lnTo>
                  <a:lnTo>
                    <a:pt x="1196" y="1024"/>
                  </a:lnTo>
                  <a:lnTo>
                    <a:pt x="1191" y="1013"/>
                  </a:lnTo>
                  <a:lnTo>
                    <a:pt x="1184" y="1002"/>
                  </a:lnTo>
                  <a:lnTo>
                    <a:pt x="1179" y="992"/>
                  </a:lnTo>
                  <a:lnTo>
                    <a:pt x="1175" y="985"/>
                  </a:lnTo>
                  <a:lnTo>
                    <a:pt x="1172" y="978"/>
                  </a:lnTo>
                  <a:lnTo>
                    <a:pt x="1168" y="968"/>
                  </a:lnTo>
                  <a:lnTo>
                    <a:pt x="1162" y="957"/>
                  </a:lnTo>
                  <a:lnTo>
                    <a:pt x="1158" y="948"/>
                  </a:lnTo>
                  <a:lnTo>
                    <a:pt x="1155" y="939"/>
                  </a:lnTo>
                  <a:lnTo>
                    <a:pt x="1153" y="934"/>
                  </a:lnTo>
                  <a:lnTo>
                    <a:pt x="1151" y="926"/>
                  </a:lnTo>
                  <a:lnTo>
                    <a:pt x="1149" y="915"/>
                  </a:lnTo>
                  <a:lnTo>
                    <a:pt x="1146" y="902"/>
                  </a:lnTo>
                  <a:lnTo>
                    <a:pt x="1143" y="892"/>
                  </a:lnTo>
                  <a:lnTo>
                    <a:pt x="1143" y="839"/>
                  </a:lnTo>
                  <a:lnTo>
                    <a:pt x="1142" y="842"/>
                  </a:lnTo>
                  <a:lnTo>
                    <a:pt x="1136" y="846"/>
                  </a:lnTo>
                  <a:lnTo>
                    <a:pt x="1131" y="853"/>
                  </a:lnTo>
                  <a:lnTo>
                    <a:pt x="1124" y="857"/>
                  </a:lnTo>
                  <a:lnTo>
                    <a:pt x="1118" y="859"/>
                  </a:lnTo>
                  <a:lnTo>
                    <a:pt x="1112" y="853"/>
                  </a:lnTo>
                  <a:lnTo>
                    <a:pt x="1106" y="842"/>
                  </a:lnTo>
                  <a:lnTo>
                    <a:pt x="1105" y="827"/>
                  </a:lnTo>
                  <a:lnTo>
                    <a:pt x="1105" y="822"/>
                  </a:lnTo>
                  <a:lnTo>
                    <a:pt x="1102" y="816"/>
                  </a:lnTo>
                  <a:lnTo>
                    <a:pt x="1099" y="813"/>
                  </a:lnTo>
                  <a:lnTo>
                    <a:pt x="1097" y="812"/>
                  </a:lnTo>
                  <a:lnTo>
                    <a:pt x="1094" y="812"/>
                  </a:lnTo>
                  <a:lnTo>
                    <a:pt x="1090" y="811"/>
                  </a:lnTo>
                  <a:lnTo>
                    <a:pt x="1087" y="811"/>
                  </a:lnTo>
                  <a:lnTo>
                    <a:pt x="1084" y="809"/>
                  </a:lnTo>
                  <a:lnTo>
                    <a:pt x="1079" y="804"/>
                  </a:lnTo>
                  <a:lnTo>
                    <a:pt x="1073" y="796"/>
                  </a:lnTo>
                  <a:lnTo>
                    <a:pt x="1067" y="787"/>
                  </a:lnTo>
                  <a:lnTo>
                    <a:pt x="1062" y="783"/>
                  </a:lnTo>
                  <a:lnTo>
                    <a:pt x="1057" y="783"/>
                  </a:lnTo>
                  <a:lnTo>
                    <a:pt x="1054" y="785"/>
                  </a:lnTo>
                  <a:lnTo>
                    <a:pt x="1051" y="787"/>
                  </a:lnTo>
                  <a:lnTo>
                    <a:pt x="1049" y="791"/>
                  </a:lnTo>
                  <a:lnTo>
                    <a:pt x="1043" y="796"/>
                  </a:lnTo>
                  <a:lnTo>
                    <a:pt x="1024" y="798"/>
                  </a:lnTo>
                  <a:lnTo>
                    <a:pt x="1009" y="798"/>
                  </a:lnTo>
                  <a:lnTo>
                    <a:pt x="995" y="797"/>
                  </a:lnTo>
                  <a:lnTo>
                    <a:pt x="980" y="796"/>
                  </a:lnTo>
                  <a:lnTo>
                    <a:pt x="969" y="793"/>
                  </a:lnTo>
                  <a:lnTo>
                    <a:pt x="963" y="787"/>
                  </a:lnTo>
                  <a:lnTo>
                    <a:pt x="954" y="778"/>
                  </a:lnTo>
                  <a:lnTo>
                    <a:pt x="949" y="768"/>
                  </a:lnTo>
                  <a:lnTo>
                    <a:pt x="943" y="763"/>
                  </a:lnTo>
                  <a:lnTo>
                    <a:pt x="939" y="764"/>
                  </a:lnTo>
                  <a:lnTo>
                    <a:pt x="933" y="767"/>
                  </a:lnTo>
                  <a:lnTo>
                    <a:pt x="927" y="771"/>
                  </a:lnTo>
                  <a:lnTo>
                    <a:pt x="920" y="775"/>
                  </a:lnTo>
                  <a:lnTo>
                    <a:pt x="916" y="775"/>
                  </a:lnTo>
                  <a:lnTo>
                    <a:pt x="909" y="771"/>
                  </a:lnTo>
                  <a:lnTo>
                    <a:pt x="901" y="765"/>
                  </a:lnTo>
                  <a:lnTo>
                    <a:pt x="882" y="752"/>
                  </a:lnTo>
                  <a:lnTo>
                    <a:pt x="874" y="745"/>
                  </a:lnTo>
                  <a:lnTo>
                    <a:pt x="867" y="735"/>
                  </a:lnTo>
                  <a:lnTo>
                    <a:pt x="863" y="724"/>
                  </a:lnTo>
                  <a:lnTo>
                    <a:pt x="859" y="715"/>
                  </a:lnTo>
                  <a:lnTo>
                    <a:pt x="855" y="712"/>
                  </a:lnTo>
                  <a:lnTo>
                    <a:pt x="848" y="713"/>
                  </a:lnTo>
                  <a:lnTo>
                    <a:pt x="842" y="719"/>
                  </a:lnTo>
                  <a:lnTo>
                    <a:pt x="838" y="726"/>
                  </a:lnTo>
                  <a:lnTo>
                    <a:pt x="837" y="734"/>
                  </a:lnTo>
                  <a:lnTo>
                    <a:pt x="841" y="742"/>
                  </a:lnTo>
                  <a:lnTo>
                    <a:pt x="855" y="759"/>
                  </a:lnTo>
                  <a:lnTo>
                    <a:pt x="860" y="765"/>
                  </a:lnTo>
                  <a:lnTo>
                    <a:pt x="863" y="772"/>
                  </a:lnTo>
                  <a:lnTo>
                    <a:pt x="864" y="778"/>
                  </a:lnTo>
                  <a:lnTo>
                    <a:pt x="867" y="782"/>
                  </a:lnTo>
                  <a:lnTo>
                    <a:pt x="871" y="787"/>
                  </a:lnTo>
                  <a:lnTo>
                    <a:pt x="883" y="800"/>
                  </a:lnTo>
                  <a:lnTo>
                    <a:pt x="885" y="802"/>
                  </a:lnTo>
                  <a:lnTo>
                    <a:pt x="886" y="807"/>
                  </a:lnTo>
                  <a:lnTo>
                    <a:pt x="886" y="815"/>
                  </a:lnTo>
                  <a:lnTo>
                    <a:pt x="889" y="816"/>
                  </a:lnTo>
                  <a:lnTo>
                    <a:pt x="894" y="815"/>
                  </a:lnTo>
                  <a:lnTo>
                    <a:pt x="901" y="811"/>
                  </a:lnTo>
                  <a:lnTo>
                    <a:pt x="909" y="804"/>
                  </a:lnTo>
                  <a:lnTo>
                    <a:pt x="922" y="796"/>
                  </a:lnTo>
                  <a:lnTo>
                    <a:pt x="924" y="793"/>
                  </a:lnTo>
                  <a:lnTo>
                    <a:pt x="926" y="790"/>
                  </a:lnTo>
                  <a:lnTo>
                    <a:pt x="928" y="787"/>
                  </a:lnTo>
                  <a:lnTo>
                    <a:pt x="928" y="785"/>
                  </a:lnTo>
                  <a:lnTo>
                    <a:pt x="931" y="783"/>
                  </a:lnTo>
                  <a:lnTo>
                    <a:pt x="933" y="783"/>
                  </a:lnTo>
                  <a:lnTo>
                    <a:pt x="935" y="786"/>
                  </a:lnTo>
                  <a:lnTo>
                    <a:pt x="939" y="794"/>
                  </a:lnTo>
                  <a:lnTo>
                    <a:pt x="941" y="798"/>
                  </a:lnTo>
                  <a:lnTo>
                    <a:pt x="946" y="801"/>
                  </a:lnTo>
                  <a:lnTo>
                    <a:pt x="954" y="804"/>
                  </a:lnTo>
                  <a:lnTo>
                    <a:pt x="965" y="811"/>
                  </a:lnTo>
                  <a:lnTo>
                    <a:pt x="975" y="820"/>
                  </a:lnTo>
                  <a:lnTo>
                    <a:pt x="982" y="828"/>
                  </a:lnTo>
                  <a:lnTo>
                    <a:pt x="983" y="835"/>
                  </a:lnTo>
                  <a:lnTo>
                    <a:pt x="980" y="841"/>
                  </a:lnTo>
                  <a:lnTo>
                    <a:pt x="976" y="848"/>
                  </a:lnTo>
                  <a:lnTo>
                    <a:pt x="972" y="853"/>
                  </a:lnTo>
                  <a:lnTo>
                    <a:pt x="968" y="863"/>
                  </a:lnTo>
                  <a:lnTo>
                    <a:pt x="961" y="875"/>
                  </a:lnTo>
                  <a:lnTo>
                    <a:pt x="953" y="889"/>
                  </a:lnTo>
                  <a:lnTo>
                    <a:pt x="945" y="898"/>
                  </a:lnTo>
                  <a:lnTo>
                    <a:pt x="937" y="907"/>
                  </a:lnTo>
                  <a:lnTo>
                    <a:pt x="927" y="915"/>
                  </a:lnTo>
                  <a:lnTo>
                    <a:pt x="916" y="922"/>
                  </a:lnTo>
                  <a:lnTo>
                    <a:pt x="905" y="926"/>
                  </a:lnTo>
                  <a:lnTo>
                    <a:pt x="896" y="930"/>
                  </a:lnTo>
                  <a:lnTo>
                    <a:pt x="889" y="935"/>
                  </a:lnTo>
                  <a:lnTo>
                    <a:pt x="883" y="939"/>
                  </a:lnTo>
                  <a:lnTo>
                    <a:pt x="875" y="942"/>
                  </a:lnTo>
                  <a:lnTo>
                    <a:pt x="864" y="945"/>
                  </a:lnTo>
                  <a:lnTo>
                    <a:pt x="852" y="950"/>
                  </a:lnTo>
                  <a:lnTo>
                    <a:pt x="827" y="963"/>
                  </a:lnTo>
                  <a:lnTo>
                    <a:pt x="820" y="967"/>
                  </a:lnTo>
                  <a:lnTo>
                    <a:pt x="815" y="970"/>
                  </a:lnTo>
                  <a:lnTo>
                    <a:pt x="805" y="974"/>
                  </a:lnTo>
                  <a:lnTo>
                    <a:pt x="794" y="976"/>
                  </a:lnTo>
                  <a:lnTo>
                    <a:pt x="785" y="978"/>
                  </a:lnTo>
                  <a:lnTo>
                    <a:pt x="778" y="978"/>
                  </a:lnTo>
                  <a:lnTo>
                    <a:pt x="773" y="971"/>
                  </a:lnTo>
                  <a:lnTo>
                    <a:pt x="768" y="959"/>
                  </a:lnTo>
                  <a:lnTo>
                    <a:pt x="763" y="929"/>
                  </a:lnTo>
                  <a:lnTo>
                    <a:pt x="759" y="912"/>
                  </a:lnTo>
                  <a:lnTo>
                    <a:pt x="755" y="901"/>
                  </a:lnTo>
                  <a:lnTo>
                    <a:pt x="752" y="892"/>
                  </a:lnTo>
                  <a:lnTo>
                    <a:pt x="748" y="886"/>
                  </a:lnTo>
                  <a:lnTo>
                    <a:pt x="742" y="879"/>
                  </a:lnTo>
                  <a:lnTo>
                    <a:pt x="736" y="871"/>
                  </a:lnTo>
                  <a:lnTo>
                    <a:pt x="725" y="860"/>
                  </a:lnTo>
                  <a:lnTo>
                    <a:pt x="722" y="855"/>
                  </a:lnTo>
                  <a:lnTo>
                    <a:pt x="718" y="845"/>
                  </a:lnTo>
                  <a:lnTo>
                    <a:pt x="710" y="823"/>
                  </a:lnTo>
                  <a:lnTo>
                    <a:pt x="708" y="813"/>
                  </a:lnTo>
                  <a:lnTo>
                    <a:pt x="707" y="807"/>
                  </a:lnTo>
                  <a:lnTo>
                    <a:pt x="704" y="804"/>
                  </a:lnTo>
                  <a:lnTo>
                    <a:pt x="696" y="798"/>
                  </a:lnTo>
                  <a:lnTo>
                    <a:pt x="693" y="791"/>
                  </a:lnTo>
                  <a:lnTo>
                    <a:pt x="690" y="781"/>
                  </a:lnTo>
                  <a:lnTo>
                    <a:pt x="686" y="768"/>
                  </a:lnTo>
                  <a:lnTo>
                    <a:pt x="681" y="757"/>
                  </a:lnTo>
                  <a:lnTo>
                    <a:pt x="678" y="749"/>
                  </a:lnTo>
                  <a:lnTo>
                    <a:pt x="674" y="746"/>
                  </a:lnTo>
                  <a:lnTo>
                    <a:pt x="667" y="746"/>
                  </a:lnTo>
                  <a:lnTo>
                    <a:pt x="659" y="748"/>
                  </a:lnTo>
                  <a:lnTo>
                    <a:pt x="651" y="750"/>
                  </a:lnTo>
                  <a:lnTo>
                    <a:pt x="655" y="756"/>
                  </a:lnTo>
                  <a:lnTo>
                    <a:pt x="669" y="790"/>
                  </a:lnTo>
                  <a:lnTo>
                    <a:pt x="681" y="819"/>
                  </a:lnTo>
                  <a:lnTo>
                    <a:pt x="684" y="831"/>
                  </a:lnTo>
                  <a:lnTo>
                    <a:pt x="685" y="846"/>
                  </a:lnTo>
                  <a:lnTo>
                    <a:pt x="685" y="875"/>
                  </a:lnTo>
                  <a:lnTo>
                    <a:pt x="689" y="885"/>
                  </a:lnTo>
                  <a:lnTo>
                    <a:pt x="697" y="893"/>
                  </a:lnTo>
                  <a:lnTo>
                    <a:pt x="708" y="901"/>
                  </a:lnTo>
                  <a:lnTo>
                    <a:pt x="718" y="911"/>
                  </a:lnTo>
                  <a:lnTo>
                    <a:pt x="725" y="922"/>
                  </a:lnTo>
                  <a:lnTo>
                    <a:pt x="730" y="933"/>
                  </a:lnTo>
                  <a:lnTo>
                    <a:pt x="737" y="942"/>
                  </a:lnTo>
                  <a:lnTo>
                    <a:pt x="744" y="950"/>
                  </a:lnTo>
                  <a:lnTo>
                    <a:pt x="748" y="953"/>
                  </a:lnTo>
                  <a:lnTo>
                    <a:pt x="752" y="957"/>
                  </a:lnTo>
                  <a:lnTo>
                    <a:pt x="757" y="965"/>
                  </a:lnTo>
                  <a:lnTo>
                    <a:pt x="768" y="985"/>
                  </a:lnTo>
                  <a:lnTo>
                    <a:pt x="771" y="992"/>
                  </a:lnTo>
                  <a:lnTo>
                    <a:pt x="771" y="1009"/>
                  </a:lnTo>
                  <a:lnTo>
                    <a:pt x="774" y="1015"/>
                  </a:lnTo>
                  <a:lnTo>
                    <a:pt x="782" y="1018"/>
                  </a:lnTo>
                  <a:lnTo>
                    <a:pt x="794" y="1016"/>
                  </a:lnTo>
                  <a:lnTo>
                    <a:pt x="805" y="1012"/>
                  </a:lnTo>
                  <a:lnTo>
                    <a:pt x="815" y="1008"/>
                  </a:lnTo>
                  <a:lnTo>
                    <a:pt x="834" y="998"/>
                  </a:lnTo>
                  <a:lnTo>
                    <a:pt x="846" y="994"/>
                  </a:lnTo>
                  <a:lnTo>
                    <a:pt x="857" y="990"/>
                  </a:lnTo>
                  <a:lnTo>
                    <a:pt x="867" y="990"/>
                  </a:lnTo>
                  <a:lnTo>
                    <a:pt x="872" y="992"/>
                  </a:lnTo>
                  <a:lnTo>
                    <a:pt x="874" y="998"/>
                  </a:lnTo>
                  <a:lnTo>
                    <a:pt x="872" y="1009"/>
                  </a:lnTo>
                  <a:lnTo>
                    <a:pt x="870" y="1022"/>
                  </a:lnTo>
                  <a:lnTo>
                    <a:pt x="866" y="1033"/>
                  </a:lnTo>
                  <a:lnTo>
                    <a:pt x="864" y="1041"/>
                  </a:lnTo>
                  <a:lnTo>
                    <a:pt x="861" y="1048"/>
                  </a:lnTo>
                  <a:lnTo>
                    <a:pt x="855" y="1059"/>
                  </a:lnTo>
                  <a:lnTo>
                    <a:pt x="848" y="1072"/>
                  </a:lnTo>
                  <a:lnTo>
                    <a:pt x="840" y="1085"/>
                  </a:lnTo>
                  <a:lnTo>
                    <a:pt x="833" y="1097"/>
                  </a:lnTo>
                  <a:lnTo>
                    <a:pt x="830" y="1105"/>
                  </a:lnTo>
                  <a:lnTo>
                    <a:pt x="827" y="1115"/>
                  </a:lnTo>
                  <a:lnTo>
                    <a:pt x="819" y="1126"/>
                  </a:lnTo>
                  <a:lnTo>
                    <a:pt x="809" y="1134"/>
                  </a:lnTo>
                  <a:lnTo>
                    <a:pt x="800" y="1140"/>
                  </a:lnTo>
                  <a:lnTo>
                    <a:pt x="792" y="1145"/>
                  </a:lnTo>
                  <a:lnTo>
                    <a:pt x="781" y="1155"/>
                  </a:lnTo>
                  <a:lnTo>
                    <a:pt x="762" y="1179"/>
                  </a:lnTo>
                  <a:lnTo>
                    <a:pt x="755" y="1189"/>
                  </a:lnTo>
                  <a:lnTo>
                    <a:pt x="749" y="1197"/>
                  </a:lnTo>
                  <a:lnTo>
                    <a:pt x="736" y="1216"/>
                  </a:lnTo>
                  <a:lnTo>
                    <a:pt x="730" y="1224"/>
                  </a:lnTo>
                  <a:lnTo>
                    <a:pt x="725" y="1229"/>
                  </a:lnTo>
                  <a:lnTo>
                    <a:pt x="722" y="1234"/>
                  </a:lnTo>
                  <a:lnTo>
                    <a:pt x="719" y="1242"/>
                  </a:lnTo>
                  <a:lnTo>
                    <a:pt x="716" y="1253"/>
                  </a:lnTo>
                  <a:lnTo>
                    <a:pt x="715" y="1264"/>
                  </a:lnTo>
                  <a:lnTo>
                    <a:pt x="716" y="1270"/>
                  </a:lnTo>
                  <a:lnTo>
                    <a:pt x="719" y="1277"/>
                  </a:lnTo>
                  <a:lnTo>
                    <a:pt x="725" y="1298"/>
                  </a:lnTo>
                  <a:lnTo>
                    <a:pt x="730" y="1308"/>
                  </a:lnTo>
                  <a:lnTo>
                    <a:pt x="738" y="1318"/>
                  </a:lnTo>
                  <a:lnTo>
                    <a:pt x="741" y="1327"/>
                  </a:lnTo>
                  <a:lnTo>
                    <a:pt x="740" y="1335"/>
                  </a:lnTo>
                  <a:lnTo>
                    <a:pt x="737" y="1344"/>
                  </a:lnTo>
                  <a:lnTo>
                    <a:pt x="738" y="1355"/>
                  </a:lnTo>
                  <a:lnTo>
                    <a:pt x="740" y="1368"/>
                  </a:lnTo>
                  <a:lnTo>
                    <a:pt x="740" y="1381"/>
                  </a:lnTo>
                  <a:lnTo>
                    <a:pt x="736" y="1393"/>
                  </a:lnTo>
                  <a:lnTo>
                    <a:pt x="727" y="1405"/>
                  </a:lnTo>
                  <a:lnTo>
                    <a:pt x="708" y="1425"/>
                  </a:lnTo>
                  <a:lnTo>
                    <a:pt x="699" y="1433"/>
                  </a:lnTo>
                  <a:lnTo>
                    <a:pt x="689" y="1442"/>
                  </a:lnTo>
                  <a:lnTo>
                    <a:pt x="681" y="1452"/>
                  </a:lnTo>
                  <a:lnTo>
                    <a:pt x="673" y="1464"/>
                  </a:lnTo>
                  <a:lnTo>
                    <a:pt x="667" y="1474"/>
                  </a:lnTo>
                  <a:lnTo>
                    <a:pt x="667" y="1482"/>
                  </a:lnTo>
                  <a:lnTo>
                    <a:pt x="669" y="1489"/>
                  </a:lnTo>
                  <a:lnTo>
                    <a:pt x="671" y="1499"/>
                  </a:lnTo>
                  <a:lnTo>
                    <a:pt x="674" y="1511"/>
                  </a:lnTo>
                  <a:lnTo>
                    <a:pt x="677" y="1520"/>
                  </a:lnTo>
                  <a:lnTo>
                    <a:pt x="677" y="1527"/>
                  </a:lnTo>
                  <a:lnTo>
                    <a:pt x="673" y="1531"/>
                  </a:lnTo>
                  <a:lnTo>
                    <a:pt x="665" y="1535"/>
                  </a:lnTo>
                  <a:lnTo>
                    <a:pt x="655" y="1538"/>
                  </a:lnTo>
                  <a:lnTo>
                    <a:pt x="645" y="1542"/>
                  </a:lnTo>
                  <a:lnTo>
                    <a:pt x="639" y="1545"/>
                  </a:lnTo>
                  <a:lnTo>
                    <a:pt x="636" y="1549"/>
                  </a:lnTo>
                  <a:lnTo>
                    <a:pt x="637" y="1555"/>
                  </a:lnTo>
                  <a:lnTo>
                    <a:pt x="639" y="1562"/>
                  </a:lnTo>
                  <a:lnTo>
                    <a:pt x="643" y="1570"/>
                  </a:lnTo>
                  <a:lnTo>
                    <a:pt x="644" y="1577"/>
                  </a:lnTo>
                  <a:lnTo>
                    <a:pt x="643" y="1585"/>
                  </a:lnTo>
                  <a:lnTo>
                    <a:pt x="637" y="1594"/>
                  </a:lnTo>
                  <a:lnTo>
                    <a:pt x="629" y="1604"/>
                  </a:lnTo>
                  <a:lnTo>
                    <a:pt x="622" y="1612"/>
                  </a:lnTo>
                  <a:lnTo>
                    <a:pt x="615" y="1619"/>
                  </a:lnTo>
                  <a:lnTo>
                    <a:pt x="607" y="1630"/>
                  </a:lnTo>
                  <a:lnTo>
                    <a:pt x="599" y="1642"/>
                  </a:lnTo>
                  <a:lnTo>
                    <a:pt x="588" y="1655"/>
                  </a:lnTo>
                  <a:lnTo>
                    <a:pt x="580" y="1663"/>
                  </a:lnTo>
                  <a:lnTo>
                    <a:pt x="569" y="1668"/>
                  </a:lnTo>
                  <a:lnTo>
                    <a:pt x="557" y="1671"/>
                  </a:lnTo>
                  <a:lnTo>
                    <a:pt x="543" y="1673"/>
                  </a:lnTo>
                  <a:lnTo>
                    <a:pt x="532" y="1671"/>
                  </a:lnTo>
                  <a:lnTo>
                    <a:pt x="521" y="1673"/>
                  </a:lnTo>
                  <a:lnTo>
                    <a:pt x="507" y="1677"/>
                  </a:lnTo>
                  <a:lnTo>
                    <a:pt x="496" y="1683"/>
                  </a:lnTo>
                  <a:lnTo>
                    <a:pt x="490" y="1689"/>
                  </a:lnTo>
                  <a:lnTo>
                    <a:pt x="483" y="1692"/>
                  </a:lnTo>
                  <a:lnTo>
                    <a:pt x="476" y="1692"/>
                  </a:lnTo>
                  <a:lnTo>
                    <a:pt x="466" y="1688"/>
                  </a:lnTo>
                  <a:lnTo>
                    <a:pt x="458" y="1681"/>
                  </a:lnTo>
                  <a:lnTo>
                    <a:pt x="454" y="1670"/>
                  </a:lnTo>
                  <a:lnTo>
                    <a:pt x="451" y="1645"/>
                  </a:lnTo>
                  <a:lnTo>
                    <a:pt x="450" y="1638"/>
                  </a:lnTo>
                  <a:lnTo>
                    <a:pt x="448" y="1636"/>
                  </a:lnTo>
                  <a:lnTo>
                    <a:pt x="448" y="1631"/>
                  </a:lnTo>
                  <a:lnTo>
                    <a:pt x="446" y="1623"/>
                  </a:lnTo>
                  <a:lnTo>
                    <a:pt x="442" y="1612"/>
                  </a:lnTo>
                  <a:lnTo>
                    <a:pt x="436" y="1603"/>
                  </a:lnTo>
                  <a:lnTo>
                    <a:pt x="428" y="1593"/>
                  </a:lnTo>
                  <a:lnTo>
                    <a:pt x="423" y="1582"/>
                  </a:lnTo>
                  <a:lnTo>
                    <a:pt x="417" y="1574"/>
                  </a:lnTo>
                  <a:lnTo>
                    <a:pt x="416" y="1567"/>
                  </a:lnTo>
                  <a:lnTo>
                    <a:pt x="418" y="1559"/>
                  </a:lnTo>
                  <a:lnTo>
                    <a:pt x="421" y="1549"/>
                  </a:lnTo>
                  <a:lnTo>
                    <a:pt x="425" y="1540"/>
                  </a:lnTo>
                  <a:lnTo>
                    <a:pt x="427" y="1530"/>
                  </a:lnTo>
                  <a:lnTo>
                    <a:pt x="423" y="1519"/>
                  </a:lnTo>
                  <a:lnTo>
                    <a:pt x="416" y="1508"/>
                  </a:lnTo>
                  <a:lnTo>
                    <a:pt x="407" y="1499"/>
                  </a:lnTo>
                  <a:lnTo>
                    <a:pt x="401" y="1490"/>
                  </a:lnTo>
                  <a:lnTo>
                    <a:pt x="397" y="1482"/>
                  </a:lnTo>
                  <a:lnTo>
                    <a:pt x="391" y="1470"/>
                  </a:lnTo>
                  <a:lnTo>
                    <a:pt x="384" y="1457"/>
                  </a:lnTo>
                  <a:lnTo>
                    <a:pt x="380" y="1449"/>
                  </a:lnTo>
                  <a:lnTo>
                    <a:pt x="376" y="1437"/>
                  </a:lnTo>
                  <a:lnTo>
                    <a:pt x="372" y="1419"/>
                  </a:lnTo>
                  <a:lnTo>
                    <a:pt x="372" y="1397"/>
                  </a:lnTo>
                  <a:lnTo>
                    <a:pt x="375" y="1379"/>
                  </a:lnTo>
                  <a:lnTo>
                    <a:pt x="380" y="1366"/>
                  </a:lnTo>
                  <a:lnTo>
                    <a:pt x="386" y="1356"/>
                  </a:lnTo>
                  <a:lnTo>
                    <a:pt x="392" y="1349"/>
                  </a:lnTo>
                  <a:lnTo>
                    <a:pt x="398" y="1341"/>
                  </a:lnTo>
                  <a:lnTo>
                    <a:pt x="397" y="1330"/>
                  </a:lnTo>
                  <a:lnTo>
                    <a:pt x="390" y="1316"/>
                  </a:lnTo>
                  <a:lnTo>
                    <a:pt x="387" y="1307"/>
                  </a:lnTo>
                  <a:lnTo>
                    <a:pt x="387" y="1274"/>
                  </a:lnTo>
                  <a:lnTo>
                    <a:pt x="386" y="1267"/>
                  </a:lnTo>
                  <a:lnTo>
                    <a:pt x="381" y="1257"/>
                  </a:lnTo>
                  <a:lnTo>
                    <a:pt x="371" y="1224"/>
                  </a:lnTo>
                  <a:lnTo>
                    <a:pt x="364" y="1209"/>
                  </a:lnTo>
                  <a:lnTo>
                    <a:pt x="357" y="1200"/>
                  </a:lnTo>
                  <a:lnTo>
                    <a:pt x="350" y="1196"/>
                  </a:lnTo>
                  <a:lnTo>
                    <a:pt x="343" y="1193"/>
                  </a:lnTo>
                  <a:lnTo>
                    <a:pt x="339" y="1190"/>
                  </a:lnTo>
                  <a:lnTo>
                    <a:pt x="338" y="1183"/>
                  </a:lnTo>
                  <a:lnTo>
                    <a:pt x="339" y="1175"/>
                  </a:lnTo>
                  <a:lnTo>
                    <a:pt x="342" y="1161"/>
                  </a:lnTo>
                  <a:lnTo>
                    <a:pt x="345" y="1137"/>
                  </a:lnTo>
                  <a:lnTo>
                    <a:pt x="350" y="1127"/>
                  </a:lnTo>
                  <a:lnTo>
                    <a:pt x="354" y="1119"/>
                  </a:lnTo>
                  <a:lnTo>
                    <a:pt x="356" y="1112"/>
                  </a:lnTo>
                  <a:lnTo>
                    <a:pt x="351" y="1107"/>
                  </a:lnTo>
                  <a:lnTo>
                    <a:pt x="339" y="1098"/>
                  </a:lnTo>
                  <a:lnTo>
                    <a:pt x="335" y="1094"/>
                  </a:lnTo>
                  <a:lnTo>
                    <a:pt x="334" y="1094"/>
                  </a:lnTo>
                  <a:lnTo>
                    <a:pt x="332" y="1093"/>
                  </a:lnTo>
                  <a:lnTo>
                    <a:pt x="331" y="1094"/>
                  </a:lnTo>
                  <a:lnTo>
                    <a:pt x="328" y="1096"/>
                  </a:lnTo>
                  <a:lnTo>
                    <a:pt x="325" y="1098"/>
                  </a:lnTo>
                  <a:lnTo>
                    <a:pt x="317" y="1104"/>
                  </a:lnTo>
                  <a:lnTo>
                    <a:pt x="310" y="1108"/>
                  </a:lnTo>
                  <a:lnTo>
                    <a:pt x="302" y="1108"/>
                  </a:lnTo>
                  <a:lnTo>
                    <a:pt x="295" y="1104"/>
                  </a:lnTo>
                  <a:lnTo>
                    <a:pt x="291" y="1096"/>
                  </a:lnTo>
                  <a:lnTo>
                    <a:pt x="289" y="1087"/>
                  </a:lnTo>
                  <a:lnTo>
                    <a:pt x="284" y="1079"/>
                  </a:lnTo>
                  <a:lnTo>
                    <a:pt x="276" y="1071"/>
                  </a:lnTo>
                  <a:lnTo>
                    <a:pt x="265" y="1066"/>
                  </a:lnTo>
                  <a:lnTo>
                    <a:pt x="252" y="1064"/>
                  </a:lnTo>
                  <a:lnTo>
                    <a:pt x="241" y="1066"/>
                  </a:lnTo>
                  <a:lnTo>
                    <a:pt x="234" y="1067"/>
                  </a:lnTo>
                  <a:lnTo>
                    <a:pt x="230" y="1071"/>
                  </a:lnTo>
                  <a:lnTo>
                    <a:pt x="223" y="1079"/>
                  </a:lnTo>
                  <a:lnTo>
                    <a:pt x="215" y="1087"/>
                  </a:lnTo>
                  <a:lnTo>
                    <a:pt x="204" y="1093"/>
                  </a:lnTo>
                  <a:lnTo>
                    <a:pt x="190" y="1094"/>
                  </a:lnTo>
                  <a:lnTo>
                    <a:pt x="163" y="1092"/>
                  </a:lnTo>
                  <a:lnTo>
                    <a:pt x="152" y="1092"/>
                  </a:lnTo>
                  <a:lnTo>
                    <a:pt x="142" y="1093"/>
                  </a:lnTo>
                  <a:lnTo>
                    <a:pt x="135" y="1097"/>
                  </a:lnTo>
                  <a:lnTo>
                    <a:pt x="129" y="1111"/>
                  </a:lnTo>
                  <a:lnTo>
                    <a:pt x="127" y="1112"/>
                  </a:lnTo>
                  <a:lnTo>
                    <a:pt x="124" y="1112"/>
                  </a:lnTo>
                  <a:lnTo>
                    <a:pt x="122" y="1111"/>
                  </a:lnTo>
                  <a:lnTo>
                    <a:pt x="118" y="1108"/>
                  </a:lnTo>
                  <a:lnTo>
                    <a:pt x="103" y="1093"/>
                  </a:lnTo>
                  <a:lnTo>
                    <a:pt x="94" y="1086"/>
                  </a:lnTo>
                  <a:lnTo>
                    <a:pt x="90" y="1081"/>
                  </a:lnTo>
                  <a:lnTo>
                    <a:pt x="88" y="1078"/>
                  </a:lnTo>
                  <a:lnTo>
                    <a:pt x="86" y="1075"/>
                  </a:lnTo>
                  <a:lnTo>
                    <a:pt x="82" y="1068"/>
                  </a:lnTo>
                  <a:lnTo>
                    <a:pt x="78" y="1059"/>
                  </a:lnTo>
                  <a:lnTo>
                    <a:pt x="72" y="1046"/>
                  </a:lnTo>
                  <a:lnTo>
                    <a:pt x="64" y="1027"/>
                  </a:lnTo>
                  <a:lnTo>
                    <a:pt x="57" y="1019"/>
                  </a:lnTo>
                  <a:lnTo>
                    <a:pt x="48" y="1012"/>
                  </a:lnTo>
                  <a:lnTo>
                    <a:pt x="36" y="1007"/>
                  </a:lnTo>
                  <a:lnTo>
                    <a:pt x="21" y="1000"/>
                  </a:lnTo>
                  <a:lnTo>
                    <a:pt x="12" y="993"/>
                  </a:lnTo>
                  <a:lnTo>
                    <a:pt x="8" y="986"/>
                  </a:lnTo>
                  <a:lnTo>
                    <a:pt x="8" y="979"/>
                  </a:lnTo>
                  <a:lnTo>
                    <a:pt x="10" y="971"/>
                  </a:lnTo>
                  <a:lnTo>
                    <a:pt x="10" y="963"/>
                  </a:lnTo>
                  <a:lnTo>
                    <a:pt x="8" y="957"/>
                  </a:lnTo>
                  <a:lnTo>
                    <a:pt x="5" y="953"/>
                  </a:lnTo>
                  <a:lnTo>
                    <a:pt x="4" y="950"/>
                  </a:lnTo>
                  <a:lnTo>
                    <a:pt x="0" y="946"/>
                  </a:lnTo>
                  <a:lnTo>
                    <a:pt x="0" y="945"/>
                  </a:lnTo>
                  <a:lnTo>
                    <a:pt x="1" y="944"/>
                  </a:lnTo>
                  <a:lnTo>
                    <a:pt x="4" y="942"/>
                  </a:lnTo>
                  <a:lnTo>
                    <a:pt x="11" y="929"/>
                  </a:lnTo>
                  <a:lnTo>
                    <a:pt x="18" y="916"/>
                  </a:lnTo>
                  <a:lnTo>
                    <a:pt x="23" y="902"/>
                  </a:lnTo>
                  <a:lnTo>
                    <a:pt x="25" y="890"/>
                  </a:lnTo>
                  <a:lnTo>
                    <a:pt x="22" y="878"/>
                  </a:lnTo>
                  <a:lnTo>
                    <a:pt x="21" y="870"/>
                  </a:lnTo>
                  <a:lnTo>
                    <a:pt x="18" y="860"/>
                  </a:lnTo>
                  <a:lnTo>
                    <a:pt x="14" y="850"/>
                  </a:lnTo>
                  <a:lnTo>
                    <a:pt x="14" y="839"/>
                  </a:lnTo>
                  <a:lnTo>
                    <a:pt x="18" y="827"/>
                  </a:lnTo>
                  <a:lnTo>
                    <a:pt x="23" y="815"/>
                  </a:lnTo>
                  <a:lnTo>
                    <a:pt x="29" y="800"/>
                  </a:lnTo>
                  <a:lnTo>
                    <a:pt x="38" y="771"/>
                  </a:lnTo>
                  <a:lnTo>
                    <a:pt x="44" y="761"/>
                  </a:lnTo>
                  <a:lnTo>
                    <a:pt x="53" y="753"/>
                  </a:lnTo>
                  <a:lnTo>
                    <a:pt x="66" y="746"/>
                  </a:lnTo>
                  <a:lnTo>
                    <a:pt x="90" y="734"/>
                  </a:lnTo>
                  <a:lnTo>
                    <a:pt x="96" y="728"/>
                  </a:lnTo>
                  <a:lnTo>
                    <a:pt x="97" y="722"/>
                  </a:lnTo>
                  <a:lnTo>
                    <a:pt x="98" y="713"/>
                  </a:lnTo>
                  <a:lnTo>
                    <a:pt x="98" y="702"/>
                  </a:lnTo>
                  <a:lnTo>
                    <a:pt x="101" y="691"/>
                  </a:lnTo>
                  <a:lnTo>
                    <a:pt x="107" y="679"/>
                  </a:lnTo>
                  <a:lnTo>
                    <a:pt x="112" y="671"/>
                  </a:lnTo>
                  <a:lnTo>
                    <a:pt x="118" y="665"/>
                  </a:lnTo>
                  <a:lnTo>
                    <a:pt x="120" y="664"/>
                  </a:lnTo>
                  <a:lnTo>
                    <a:pt x="124" y="661"/>
                  </a:lnTo>
                  <a:lnTo>
                    <a:pt x="130" y="656"/>
                  </a:lnTo>
                  <a:lnTo>
                    <a:pt x="138" y="649"/>
                  </a:lnTo>
                  <a:lnTo>
                    <a:pt x="148" y="642"/>
                  </a:lnTo>
                  <a:lnTo>
                    <a:pt x="155" y="639"/>
                  </a:lnTo>
                  <a:lnTo>
                    <a:pt x="164" y="639"/>
                  </a:lnTo>
                  <a:lnTo>
                    <a:pt x="172" y="641"/>
                  </a:lnTo>
                  <a:lnTo>
                    <a:pt x="185" y="641"/>
                  </a:lnTo>
                  <a:lnTo>
                    <a:pt x="190" y="638"/>
                  </a:lnTo>
                  <a:lnTo>
                    <a:pt x="198" y="635"/>
                  </a:lnTo>
                  <a:lnTo>
                    <a:pt x="208" y="631"/>
                  </a:lnTo>
                  <a:lnTo>
                    <a:pt x="224" y="623"/>
                  </a:lnTo>
                  <a:lnTo>
                    <a:pt x="234" y="619"/>
                  </a:lnTo>
                  <a:lnTo>
                    <a:pt x="246" y="613"/>
                  </a:lnTo>
                  <a:lnTo>
                    <a:pt x="256" y="611"/>
                  </a:lnTo>
                  <a:lnTo>
                    <a:pt x="261" y="609"/>
                  </a:lnTo>
                  <a:lnTo>
                    <a:pt x="308" y="609"/>
                  </a:lnTo>
                  <a:lnTo>
                    <a:pt x="320" y="608"/>
                  </a:lnTo>
                  <a:lnTo>
                    <a:pt x="327" y="607"/>
                  </a:lnTo>
                  <a:lnTo>
                    <a:pt x="332" y="605"/>
                  </a:lnTo>
                  <a:lnTo>
                    <a:pt x="340" y="604"/>
                  </a:lnTo>
                  <a:lnTo>
                    <a:pt x="350" y="604"/>
                  </a:lnTo>
                  <a:lnTo>
                    <a:pt x="358" y="607"/>
                  </a:lnTo>
                  <a:lnTo>
                    <a:pt x="366" y="613"/>
                  </a:lnTo>
                  <a:lnTo>
                    <a:pt x="372" y="626"/>
                  </a:lnTo>
                  <a:lnTo>
                    <a:pt x="375" y="637"/>
                  </a:lnTo>
                  <a:lnTo>
                    <a:pt x="373" y="642"/>
                  </a:lnTo>
                  <a:lnTo>
                    <a:pt x="369" y="645"/>
                  </a:lnTo>
                  <a:lnTo>
                    <a:pt x="364" y="646"/>
                  </a:lnTo>
                  <a:lnTo>
                    <a:pt x="358" y="646"/>
                  </a:lnTo>
                  <a:lnTo>
                    <a:pt x="354" y="648"/>
                  </a:lnTo>
                  <a:lnTo>
                    <a:pt x="351" y="650"/>
                  </a:lnTo>
                  <a:lnTo>
                    <a:pt x="350" y="653"/>
                  </a:lnTo>
                  <a:lnTo>
                    <a:pt x="351" y="656"/>
                  </a:lnTo>
                  <a:lnTo>
                    <a:pt x="353" y="657"/>
                  </a:lnTo>
                  <a:lnTo>
                    <a:pt x="354" y="660"/>
                  </a:lnTo>
                  <a:lnTo>
                    <a:pt x="357" y="663"/>
                  </a:lnTo>
                  <a:lnTo>
                    <a:pt x="360" y="664"/>
                  </a:lnTo>
                  <a:lnTo>
                    <a:pt x="361" y="664"/>
                  </a:lnTo>
                  <a:lnTo>
                    <a:pt x="366" y="667"/>
                  </a:lnTo>
                  <a:lnTo>
                    <a:pt x="373" y="672"/>
                  </a:lnTo>
                  <a:lnTo>
                    <a:pt x="381" y="678"/>
                  </a:lnTo>
                  <a:lnTo>
                    <a:pt x="388" y="681"/>
                  </a:lnTo>
                  <a:lnTo>
                    <a:pt x="395" y="682"/>
                  </a:lnTo>
                  <a:lnTo>
                    <a:pt x="403" y="685"/>
                  </a:lnTo>
                  <a:lnTo>
                    <a:pt x="414" y="690"/>
                  </a:lnTo>
                  <a:lnTo>
                    <a:pt x="416" y="691"/>
                  </a:lnTo>
                  <a:lnTo>
                    <a:pt x="421" y="696"/>
                  </a:lnTo>
                  <a:lnTo>
                    <a:pt x="428" y="701"/>
                  </a:lnTo>
                  <a:lnTo>
                    <a:pt x="435" y="705"/>
                  </a:lnTo>
                  <a:lnTo>
                    <a:pt x="448" y="708"/>
                  </a:lnTo>
                  <a:lnTo>
                    <a:pt x="455" y="712"/>
                  </a:lnTo>
                  <a:lnTo>
                    <a:pt x="464" y="716"/>
                  </a:lnTo>
                  <a:lnTo>
                    <a:pt x="472" y="717"/>
                  </a:lnTo>
                  <a:lnTo>
                    <a:pt x="479" y="713"/>
                  </a:lnTo>
                  <a:lnTo>
                    <a:pt x="495" y="685"/>
                  </a:lnTo>
                  <a:lnTo>
                    <a:pt x="500" y="678"/>
                  </a:lnTo>
                  <a:lnTo>
                    <a:pt x="506" y="676"/>
                  </a:lnTo>
                  <a:lnTo>
                    <a:pt x="517" y="681"/>
                  </a:lnTo>
                  <a:lnTo>
                    <a:pt x="529" y="687"/>
                  </a:lnTo>
                  <a:lnTo>
                    <a:pt x="541" y="690"/>
                  </a:lnTo>
                  <a:lnTo>
                    <a:pt x="581" y="690"/>
                  </a:lnTo>
                  <a:lnTo>
                    <a:pt x="587" y="693"/>
                  </a:lnTo>
                  <a:lnTo>
                    <a:pt x="585" y="697"/>
                  </a:lnTo>
                  <a:lnTo>
                    <a:pt x="581" y="704"/>
                  </a:lnTo>
                  <a:lnTo>
                    <a:pt x="573" y="711"/>
                  </a:lnTo>
                  <a:lnTo>
                    <a:pt x="561" y="723"/>
                  </a:lnTo>
                  <a:lnTo>
                    <a:pt x="559" y="726"/>
                  </a:lnTo>
                  <a:lnTo>
                    <a:pt x="562" y="728"/>
                  </a:lnTo>
                  <a:lnTo>
                    <a:pt x="563" y="728"/>
                  </a:lnTo>
                  <a:lnTo>
                    <a:pt x="566" y="727"/>
                  </a:lnTo>
                  <a:lnTo>
                    <a:pt x="573" y="720"/>
                  </a:lnTo>
                  <a:lnTo>
                    <a:pt x="577" y="715"/>
                  </a:lnTo>
                  <a:lnTo>
                    <a:pt x="587" y="707"/>
                  </a:lnTo>
                  <a:lnTo>
                    <a:pt x="596" y="701"/>
                  </a:lnTo>
                  <a:lnTo>
                    <a:pt x="606" y="698"/>
                  </a:lnTo>
                  <a:lnTo>
                    <a:pt x="617" y="696"/>
                  </a:lnTo>
                  <a:lnTo>
                    <a:pt x="621" y="696"/>
                  </a:lnTo>
                  <a:lnTo>
                    <a:pt x="626" y="698"/>
                  </a:lnTo>
                  <a:lnTo>
                    <a:pt x="629" y="701"/>
                  </a:lnTo>
                  <a:lnTo>
                    <a:pt x="632" y="705"/>
                  </a:lnTo>
                  <a:lnTo>
                    <a:pt x="634" y="704"/>
                  </a:lnTo>
                  <a:lnTo>
                    <a:pt x="648" y="704"/>
                  </a:lnTo>
                  <a:lnTo>
                    <a:pt x="651" y="702"/>
                  </a:lnTo>
                  <a:lnTo>
                    <a:pt x="655" y="694"/>
                  </a:lnTo>
                  <a:lnTo>
                    <a:pt x="658" y="690"/>
                  </a:lnTo>
                  <a:lnTo>
                    <a:pt x="662" y="685"/>
                  </a:lnTo>
                  <a:lnTo>
                    <a:pt x="669" y="672"/>
                  </a:lnTo>
                  <a:lnTo>
                    <a:pt x="673" y="659"/>
                  </a:lnTo>
                  <a:lnTo>
                    <a:pt x="675" y="644"/>
                  </a:lnTo>
                  <a:lnTo>
                    <a:pt x="677" y="630"/>
                  </a:lnTo>
                  <a:lnTo>
                    <a:pt x="677" y="622"/>
                  </a:lnTo>
                  <a:lnTo>
                    <a:pt x="675" y="620"/>
                  </a:lnTo>
                  <a:lnTo>
                    <a:pt x="673" y="619"/>
                  </a:lnTo>
                  <a:lnTo>
                    <a:pt x="671" y="619"/>
                  </a:lnTo>
                  <a:lnTo>
                    <a:pt x="669" y="620"/>
                  </a:lnTo>
                  <a:lnTo>
                    <a:pt x="666" y="620"/>
                  </a:lnTo>
                  <a:lnTo>
                    <a:pt x="660" y="623"/>
                  </a:lnTo>
                  <a:lnTo>
                    <a:pt x="641" y="628"/>
                  </a:lnTo>
                  <a:lnTo>
                    <a:pt x="634" y="628"/>
                  </a:lnTo>
                  <a:lnTo>
                    <a:pt x="629" y="627"/>
                  </a:lnTo>
                  <a:lnTo>
                    <a:pt x="622" y="624"/>
                  </a:lnTo>
                  <a:lnTo>
                    <a:pt x="614" y="623"/>
                  </a:lnTo>
                  <a:lnTo>
                    <a:pt x="606" y="626"/>
                  </a:lnTo>
                  <a:lnTo>
                    <a:pt x="598" y="626"/>
                  </a:lnTo>
                  <a:lnTo>
                    <a:pt x="589" y="623"/>
                  </a:lnTo>
                  <a:lnTo>
                    <a:pt x="578" y="615"/>
                  </a:lnTo>
                  <a:lnTo>
                    <a:pt x="569" y="609"/>
                  </a:lnTo>
                  <a:lnTo>
                    <a:pt x="561" y="604"/>
                  </a:lnTo>
                  <a:lnTo>
                    <a:pt x="557" y="600"/>
                  </a:lnTo>
                  <a:lnTo>
                    <a:pt x="555" y="594"/>
                  </a:lnTo>
                  <a:lnTo>
                    <a:pt x="555" y="574"/>
                  </a:lnTo>
                  <a:lnTo>
                    <a:pt x="554" y="564"/>
                  </a:lnTo>
                  <a:lnTo>
                    <a:pt x="552" y="557"/>
                  </a:lnTo>
                  <a:lnTo>
                    <a:pt x="550" y="554"/>
                  </a:lnTo>
                  <a:lnTo>
                    <a:pt x="544" y="554"/>
                  </a:lnTo>
                  <a:lnTo>
                    <a:pt x="540" y="556"/>
                  </a:lnTo>
                  <a:lnTo>
                    <a:pt x="535" y="561"/>
                  </a:lnTo>
                  <a:lnTo>
                    <a:pt x="532" y="563"/>
                  </a:lnTo>
                  <a:lnTo>
                    <a:pt x="529" y="565"/>
                  </a:lnTo>
                  <a:lnTo>
                    <a:pt x="525" y="567"/>
                  </a:lnTo>
                  <a:lnTo>
                    <a:pt x="522" y="570"/>
                  </a:lnTo>
                  <a:lnTo>
                    <a:pt x="518" y="571"/>
                  </a:lnTo>
                  <a:lnTo>
                    <a:pt x="517" y="572"/>
                  </a:lnTo>
                  <a:lnTo>
                    <a:pt x="515" y="575"/>
                  </a:lnTo>
                  <a:lnTo>
                    <a:pt x="521" y="580"/>
                  </a:lnTo>
                  <a:lnTo>
                    <a:pt x="528" y="585"/>
                  </a:lnTo>
                  <a:lnTo>
                    <a:pt x="532" y="591"/>
                  </a:lnTo>
                  <a:lnTo>
                    <a:pt x="533" y="598"/>
                  </a:lnTo>
                  <a:lnTo>
                    <a:pt x="532" y="602"/>
                  </a:lnTo>
                  <a:lnTo>
                    <a:pt x="529" y="607"/>
                  </a:lnTo>
                  <a:lnTo>
                    <a:pt x="526" y="609"/>
                  </a:lnTo>
                  <a:lnTo>
                    <a:pt x="524" y="611"/>
                  </a:lnTo>
                  <a:lnTo>
                    <a:pt x="520" y="613"/>
                  </a:lnTo>
                  <a:lnTo>
                    <a:pt x="513" y="620"/>
                  </a:lnTo>
                  <a:lnTo>
                    <a:pt x="499" y="631"/>
                  </a:lnTo>
                  <a:lnTo>
                    <a:pt x="492" y="635"/>
                  </a:lnTo>
                  <a:lnTo>
                    <a:pt x="490" y="634"/>
                  </a:lnTo>
                  <a:lnTo>
                    <a:pt x="487" y="627"/>
                  </a:lnTo>
                  <a:lnTo>
                    <a:pt x="485" y="615"/>
                  </a:lnTo>
                  <a:lnTo>
                    <a:pt x="484" y="601"/>
                  </a:lnTo>
                  <a:lnTo>
                    <a:pt x="483" y="589"/>
                  </a:lnTo>
                  <a:lnTo>
                    <a:pt x="481" y="582"/>
                  </a:lnTo>
                  <a:lnTo>
                    <a:pt x="476" y="575"/>
                  </a:lnTo>
                  <a:lnTo>
                    <a:pt x="469" y="564"/>
                  </a:lnTo>
                  <a:lnTo>
                    <a:pt x="465" y="553"/>
                  </a:lnTo>
                  <a:lnTo>
                    <a:pt x="459" y="543"/>
                  </a:lnTo>
                  <a:lnTo>
                    <a:pt x="450" y="537"/>
                  </a:lnTo>
                  <a:lnTo>
                    <a:pt x="435" y="522"/>
                  </a:lnTo>
                  <a:lnTo>
                    <a:pt x="424" y="513"/>
                  </a:lnTo>
                  <a:lnTo>
                    <a:pt x="413" y="504"/>
                  </a:lnTo>
                  <a:lnTo>
                    <a:pt x="405" y="496"/>
                  </a:lnTo>
                  <a:lnTo>
                    <a:pt x="398" y="490"/>
                  </a:lnTo>
                  <a:lnTo>
                    <a:pt x="392" y="486"/>
                  </a:lnTo>
                  <a:lnTo>
                    <a:pt x="386" y="485"/>
                  </a:lnTo>
                  <a:lnTo>
                    <a:pt x="381" y="485"/>
                  </a:lnTo>
                  <a:lnTo>
                    <a:pt x="380" y="490"/>
                  </a:lnTo>
                  <a:lnTo>
                    <a:pt x="381" y="498"/>
                  </a:lnTo>
                  <a:lnTo>
                    <a:pt x="388" y="505"/>
                  </a:lnTo>
                  <a:lnTo>
                    <a:pt x="395" y="511"/>
                  </a:lnTo>
                  <a:lnTo>
                    <a:pt x="401" y="519"/>
                  </a:lnTo>
                  <a:lnTo>
                    <a:pt x="409" y="530"/>
                  </a:lnTo>
                  <a:lnTo>
                    <a:pt x="420" y="538"/>
                  </a:lnTo>
                  <a:lnTo>
                    <a:pt x="429" y="543"/>
                  </a:lnTo>
                  <a:lnTo>
                    <a:pt x="435" y="546"/>
                  </a:lnTo>
                  <a:lnTo>
                    <a:pt x="448" y="557"/>
                  </a:lnTo>
                  <a:lnTo>
                    <a:pt x="454" y="561"/>
                  </a:lnTo>
                  <a:lnTo>
                    <a:pt x="457" y="563"/>
                  </a:lnTo>
                  <a:lnTo>
                    <a:pt x="454" y="564"/>
                  </a:lnTo>
                  <a:lnTo>
                    <a:pt x="451" y="564"/>
                  </a:lnTo>
                  <a:lnTo>
                    <a:pt x="448" y="565"/>
                  </a:lnTo>
                  <a:lnTo>
                    <a:pt x="440" y="565"/>
                  </a:lnTo>
                  <a:lnTo>
                    <a:pt x="439" y="567"/>
                  </a:lnTo>
                  <a:lnTo>
                    <a:pt x="439" y="572"/>
                  </a:lnTo>
                  <a:lnTo>
                    <a:pt x="440" y="579"/>
                  </a:lnTo>
                  <a:lnTo>
                    <a:pt x="443" y="589"/>
                  </a:lnTo>
                  <a:lnTo>
                    <a:pt x="444" y="596"/>
                  </a:lnTo>
                  <a:lnTo>
                    <a:pt x="444" y="602"/>
                  </a:lnTo>
                  <a:lnTo>
                    <a:pt x="442" y="605"/>
                  </a:lnTo>
                  <a:lnTo>
                    <a:pt x="440" y="605"/>
                  </a:lnTo>
                  <a:lnTo>
                    <a:pt x="438" y="604"/>
                  </a:lnTo>
                  <a:lnTo>
                    <a:pt x="435" y="601"/>
                  </a:lnTo>
                  <a:lnTo>
                    <a:pt x="433" y="598"/>
                  </a:lnTo>
                  <a:lnTo>
                    <a:pt x="431" y="596"/>
                  </a:lnTo>
                  <a:lnTo>
                    <a:pt x="429" y="591"/>
                  </a:lnTo>
                  <a:lnTo>
                    <a:pt x="428" y="589"/>
                  </a:lnTo>
                  <a:lnTo>
                    <a:pt x="420" y="570"/>
                  </a:lnTo>
                  <a:lnTo>
                    <a:pt x="416" y="563"/>
                  </a:lnTo>
                  <a:lnTo>
                    <a:pt x="402" y="556"/>
                  </a:lnTo>
                  <a:lnTo>
                    <a:pt x="392" y="553"/>
                  </a:lnTo>
                  <a:lnTo>
                    <a:pt x="379" y="546"/>
                  </a:lnTo>
                  <a:lnTo>
                    <a:pt x="373" y="542"/>
                  </a:lnTo>
                  <a:lnTo>
                    <a:pt x="365" y="535"/>
                  </a:lnTo>
                  <a:lnTo>
                    <a:pt x="358" y="527"/>
                  </a:lnTo>
                  <a:lnTo>
                    <a:pt x="354" y="519"/>
                  </a:lnTo>
                  <a:lnTo>
                    <a:pt x="350" y="512"/>
                  </a:lnTo>
                  <a:lnTo>
                    <a:pt x="343" y="509"/>
                  </a:lnTo>
                  <a:lnTo>
                    <a:pt x="336" y="508"/>
                  </a:lnTo>
                  <a:lnTo>
                    <a:pt x="331" y="508"/>
                  </a:lnTo>
                  <a:lnTo>
                    <a:pt x="325" y="512"/>
                  </a:lnTo>
                  <a:lnTo>
                    <a:pt x="319" y="517"/>
                  </a:lnTo>
                  <a:lnTo>
                    <a:pt x="310" y="523"/>
                  </a:lnTo>
                  <a:lnTo>
                    <a:pt x="304" y="526"/>
                  </a:lnTo>
                  <a:lnTo>
                    <a:pt x="294" y="524"/>
                  </a:lnTo>
                  <a:lnTo>
                    <a:pt x="284" y="520"/>
                  </a:lnTo>
                  <a:lnTo>
                    <a:pt x="275" y="517"/>
                  </a:lnTo>
                  <a:lnTo>
                    <a:pt x="269" y="520"/>
                  </a:lnTo>
                  <a:lnTo>
                    <a:pt x="267" y="526"/>
                  </a:lnTo>
                  <a:lnTo>
                    <a:pt x="264" y="535"/>
                  </a:lnTo>
                  <a:lnTo>
                    <a:pt x="263" y="543"/>
                  </a:lnTo>
                  <a:lnTo>
                    <a:pt x="258" y="549"/>
                  </a:lnTo>
                  <a:lnTo>
                    <a:pt x="252" y="550"/>
                  </a:lnTo>
                  <a:lnTo>
                    <a:pt x="243" y="552"/>
                  </a:lnTo>
                  <a:lnTo>
                    <a:pt x="238" y="556"/>
                  </a:lnTo>
                  <a:lnTo>
                    <a:pt x="231" y="563"/>
                  </a:lnTo>
                  <a:lnTo>
                    <a:pt x="224" y="568"/>
                  </a:lnTo>
                  <a:lnTo>
                    <a:pt x="220" y="575"/>
                  </a:lnTo>
                  <a:lnTo>
                    <a:pt x="220" y="580"/>
                  </a:lnTo>
                  <a:lnTo>
                    <a:pt x="223" y="586"/>
                  </a:lnTo>
                  <a:lnTo>
                    <a:pt x="224" y="587"/>
                  </a:lnTo>
                  <a:lnTo>
                    <a:pt x="224" y="591"/>
                  </a:lnTo>
                  <a:lnTo>
                    <a:pt x="222" y="593"/>
                  </a:lnTo>
                  <a:lnTo>
                    <a:pt x="219" y="596"/>
                  </a:lnTo>
                  <a:lnTo>
                    <a:pt x="212" y="601"/>
                  </a:lnTo>
                  <a:lnTo>
                    <a:pt x="206" y="608"/>
                  </a:lnTo>
                  <a:lnTo>
                    <a:pt x="201" y="613"/>
                  </a:lnTo>
                  <a:lnTo>
                    <a:pt x="194" y="616"/>
                  </a:lnTo>
                  <a:lnTo>
                    <a:pt x="185" y="617"/>
                  </a:lnTo>
                  <a:lnTo>
                    <a:pt x="174" y="619"/>
                  </a:lnTo>
                  <a:lnTo>
                    <a:pt x="167" y="617"/>
                  </a:lnTo>
                  <a:lnTo>
                    <a:pt x="164" y="617"/>
                  </a:lnTo>
                  <a:lnTo>
                    <a:pt x="160" y="622"/>
                  </a:lnTo>
                  <a:lnTo>
                    <a:pt x="157" y="630"/>
                  </a:lnTo>
                  <a:lnTo>
                    <a:pt x="155" y="633"/>
                  </a:lnTo>
                  <a:lnTo>
                    <a:pt x="153" y="635"/>
                  </a:lnTo>
                  <a:lnTo>
                    <a:pt x="152" y="635"/>
                  </a:lnTo>
                  <a:lnTo>
                    <a:pt x="148" y="631"/>
                  </a:lnTo>
                  <a:lnTo>
                    <a:pt x="146" y="627"/>
                  </a:lnTo>
                  <a:lnTo>
                    <a:pt x="144" y="624"/>
                  </a:lnTo>
                  <a:lnTo>
                    <a:pt x="142" y="620"/>
                  </a:lnTo>
                  <a:lnTo>
                    <a:pt x="139" y="617"/>
                  </a:lnTo>
                  <a:lnTo>
                    <a:pt x="134" y="615"/>
                  </a:lnTo>
                  <a:lnTo>
                    <a:pt x="127" y="613"/>
                  </a:lnTo>
                  <a:lnTo>
                    <a:pt x="120" y="615"/>
                  </a:lnTo>
                  <a:lnTo>
                    <a:pt x="116" y="615"/>
                  </a:lnTo>
                  <a:lnTo>
                    <a:pt x="113" y="613"/>
                  </a:lnTo>
                  <a:lnTo>
                    <a:pt x="112" y="611"/>
                  </a:lnTo>
                  <a:lnTo>
                    <a:pt x="107" y="602"/>
                  </a:lnTo>
                  <a:lnTo>
                    <a:pt x="105" y="600"/>
                  </a:lnTo>
                  <a:lnTo>
                    <a:pt x="100" y="594"/>
                  </a:lnTo>
                  <a:lnTo>
                    <a:pt x="98" y="590"/>
                  </a:lnTo>
                  <a:lnTo>
                    <a:pt x="98" y="582"/>
                  </a:lnTo>
                  <a:lnTo>
                    <a:pt x="100" y="579"/>
                  </a:lnTo>
                  <a:lnTo>
                    <a:pt x="103" y="576"/>
                  </a:lnTo>
                  <a:lnTo>
                    <a:pt x="107" y="571"/>
                  </a:lnTo>
                  <a:lnTo>
                    <a:pt x="108" y="564"/>
                  </a:lnTo>
                  <a:lnTo>
                    <a:pt x="107" y="554"/>
                  </a:lnTo>
                  <a:lnTo>
                    <a:pt x="105" y="546"/>
                  </a:lnTo>
                  <a:lnTo>
                    <a:pt x="105" y="526"/>
                  </a:lnTo>
                  <a:lnTo>
                    <a:pt x="108" y="517"/>
                  </a:lnTo>
                  <a:lnTo>
                    <a:pt x="112" y="512"/>
                  </a:lnTo>
                  <a:lnTo>
                    <a:pt x="123" y="511"/>
                  </a:lnTo>
                  <a:lnTo>
                    <a:pt x="137" y="511"/>
                  </a:lnTo>
                  <a:lnTo>
                    <a:pt x="150" y="512"/>
                  </a:lnTo>
                  <a:lnTo>
                    <a:pt x="171" y="512"/>
                  </a:lnTo>
                  <a:lnTo>
                    <a:pt x="180" y="513"/>
                  </a:lnTo>
                  <a:lnTo>
                    <a:pt x="197" y="513"/>
                  </a:lnTo>
                  <a:lnTo>
                    <a:pt x="201" y="509"/>
                  </a:lnTo>
                  <a:lnTo>
                    <a:pt x="206" y="491"/>
                  </a:lnTo>
                  <a:lnTo>
                    <a:pt x="208" y="474"/>
                  </a:lnTo>
                  <a:lnTo>
                    <a:pt x="204" y="465"/>
                  </a:lnTo>
                  <a:lnTo>
                    <a:pt x="194" y="459"/>
                  </a:lnTo>
                  <a:lnTo>
                    <a:pt x="182" y="453"/>
                  </a:lnTo>
                  <a:lnTo>
                    <a:pt x="165" y="449"/>
                  </a:lnTo>
                  <a:lnTo>
                    <a:pt x="163" y="448"/>
                  </a:lnTo>
                  <a:lnTo>
                    <a:pt x="161" y="445"/>
                  </a:lnTo>
                  <a:lnTo>
                    <a:pt x="161" y="442"/>
                  </a:lnTo>
                  <a:lnTo>
                    <a:pt x="164" y="441"/>
                  </a:lnTo>
                  <a:lnTo>
                    <a:pt x="168" y="439"/>
                  </a:lnTo>
                  <a:lnTo>
                    <a:pt x="174" y="438"/>
                  </a:lnTo>
                  <a:lnTo>
                    <a:pt x="182" y="437"/>
                  </a:lnTo>
                  <a:lnTo>
                    <a:pt x="189" y="434"/>
                  </a:lnTo>
                  <a:lnTo>
                    <a:pt x="194" y="431"/>
                  </a:lnTo>
                  <a:lnTo>
                    <a:pt x="201" y="428"/>
                  </a:lnTo>
                  <a:lnTo>
                    <a:pt x="220" y="424"/>
                  </a:lnTo>
                  <a:lnTo>
                    <a:pt x="237" y="420"/>
                  </a:lnTo>
                  <a:lnTo>
                    <a:pt x="241" y="419"/>
                  </a:lnTo>
                  <a:lnTo>
                    <a:pt x="245" y="415"/>
                  </a:lnTo>
                  <a:lnTo>
                    <a:pt x="245" y="412"/>
                  </a:lnTo>
                  <a:lnTo>
                    <a:pt x="246" y="408"/>
                  </a:lnTo>
                  <a:lnTo>
                    <a:pt x="246" y="401"/>
                  </a:lnTo>
                  <a:lnTo>
                    <a:pt x="249" y="397"/>
                  </a:lnTo>
                  <a:lnTo>
                    <a:pt x="256" y="394"/>
                  </a:lnTo>
                  <a:lnTo>
                    <a:pt x="264" y="393"/>
                  </a:lnTo>
                  <a:lnTo>
                    <a:pt x="271" y="391"/>
                  </a:lnTo>
                  <a:lnTo>
                    <a:pt x="273" y="391"/>
                  </a:lnTo>
                  <a:lnTo>
                    <a:pt x="275" y="390"/>
                  </a:lnTo>
                  <a:lnTo>
                    <a:pt x="279" y="385"/>
                  </a:lnTo>
                  <a:lnTo>
                    <a:pt x="297" y="367"/>
                  </a:lnTo>
                  <a:lnTo>
                    <a:pt x="306" y="363"/>
                  </a:lnTo>
                  <a:lnTo>
                    <a:pt x="320" y="363"/>
                  </a:lnTo>
                  <a:lnTo>
                    <a:pt x="332" y="364"/>
                  </a:lnTo>
                  <a:lnTo>
                    <a:pt x="335" y="365"/>
                  </a:lnTo>
                  <a:lnTo>
                    <a:pt x="336" y="364"/>
                  </a:lnTo>
                  <a:lnTo>
                    <a:pt x="338" y="364"/>
                  </a:lnTo>
                  <a:lnTo>
                    <a:pt x="336" y="363"/>
                  </a:lnTo>
                  <a:lnTo>
                    <a:pt x="336" y="360"/>
                  </a:lnTo>
                  <a:lnTo>
                    <a:pt x="334" y="359"/>
                  </a:lnTo>
                  <a:lnTo>
                    <a:pt x="332" y="356"/>
                  </a:lnTo>
                  <a:lnTo>
                    <a:pt x="328" y="352"/>
                  </a:lnTo>
                  <a:lnTo>
                    <a:pt x="327" y="349"/>
                  </a:lnTo>
                  <a:lnTo>
                    <a:pt x="325" y="343"/>
                  </a:lnTo>
                  <a:lnTo>
                    <a:pt x="325" y="335"/>
                  </a:lnTo>
                  <a:lnTo>
                    <a:pt x="327" y="328"/>
                  </a:lnTo>
                  <a:lnTo>
                    <a:pt x="330" y="322"/>
                  </a:lnTo>
                  <a:lnTo>
                    <a:pt x="334" y="316"/>
                  </a:lnTo>
                  <a:lnTo>
                    <a:pt x="342" y="312"/>
                  </a:lnTo>
                  <a:lnTo>
                    <a:pt x="350" y="311"/>
                  </a:lnTo>
                  <a:lnTo>
                    <a:pt x="357" y="312"/>
                  </a:lnTo>
                  <a:lnTo>
                    <a:pt x="360" y="316"/>
                  </a:lnTo>
                  <a:lnTo>
                    <a:pt x="360" y="322"/>
                  </a:lnTo>
                  <a:lnTo>
                    <a:pt x="358" y="328"/>
                  </a:lnTo>
                  <a:lnTo>
                    <a:pt x="358" y="337"/>
                  </a:lnTo>
                  <a:lnTo>
                    <a:pt x="361" y="345"/>
                  </a:lnTo>
                  <a:lnTo>
                    <a:pt x="364" y="349"/>
                  </a:lnTo>
                  <a:lnTo>
                    <a:pt x="368" y="353"/>
                  </a:lnTo>
                  <a:lnTo>
                    <a:pt x="376" y="352"/>
                  </a:lnTo>
                  <a:lnTo>
                    <a:pt x="401" y="352"/>
                  </a:lnTo>
                  <a:lnTo>
                    <a:pt x="407" y="350"/>
                  </a:lnTo>
                  <a:lnTo>
                    <a:pt x="416" y="349"/>
                  </a:lnTo>
                  <a:lnTo>
                    <a:pt x="425" y="348"/>
                  </a:lnTo>
                  <a:lnTo>
                    <a:pt x="433" y="348"/>
                  </a:lnTo>
                  <a:lnTo>
                    <a:pt x="439" y="346"/>
                  </a:lnTo>
                  <a:lnTo>
                    <a:pt x="446" y="345"/>
                  </a:lnTo>
                  <a:lnTo>
                    <a:pt x="457" y="346"/>
                  </a:lnTo>
                  <a:lnTo>
                    <a:pt x="472" y="350"/>
                  </a:lnTo>
                  <a:lnTo>
                    <a:pt x="477" y="352"/>
                  </a:lnTo>
                  <a:lnTo>
                    <a:pt x="480" y="350"/>
                  </a:lnTo>
                  <a:lnTo>
                    <a:pt x="481" y="346"/>
                  </a:lnTo>
                  <a:lnTo>
                    <a:pt x="481" y="328"/>
                  </a:lnTo>
                  <a:lnTo>
                    <a:pt x="484" y="320"/>
                  </a:lnTo>
                  <a:lnTo>
                    <a:pt x="490" y="311"/>
                  </a:lnTo>
                  <a:lnTo>
                    <a:pt x="495" y="305"/>
                  </a:lnTo>
                  <a:lnTo>
                    <a:pt x="502" y="302"/>
                  </a:lnTo>
                  <a:lnTo>
                    <a:pt x="513" y="305"/>
                  </a:lnTo>
                  <a:lnTo>
                    <a:pt x="522" y="306"/>
                  </a:lnTo>
                  <a:lnTo>
                    <a:pt x="531" y="305"/>
                  </a:lnTo>
                  <a:lnTo>
                    <a:pt x="532" y="302"/>
                  </a:lnTo>
                  <a:lnTo>
                    <a:pt x="532" y="301"/>
                  </a:lnTo>
                  <a:lnTo>
                    <a:pt x="531" y="298"/>
                  </a:lnTo>
                  <a:lnTo>
                    <a:pt x="526" y="295"/>
                  </a:lnTo>
                  <a:lnTo>
                    <a:pt x="524" y="293"/>
                  </a:lnTo>
                  <a:lnTo>
                    <a:pt x="520" y="291"/>
                  </a:lnTo>
                  <a:lnTo>
                    <a:pt x="514" y="286"/>
                  </a:lnTo>
                  <a:lnTo>
                    <a:pt x="518" y="283"/>
                  </a:lnTo>
                  <a:lnTo>
                    <a:pt x="526" y="282"/>
                  </a:lnTo>
                  <a:lnTo>
                    <a:pt x="539" y="282"/>
                  </a:lnTo>
                  <a:lnTo>
                    <a:pt x="552" y="280"/>
                  </a:lnTo>
                  <a:lnTo>
                    <a:pt x="569" y="279"/>
                  </a:lnTo>
                  <a:lnTo>
                    <a:pt x="581" y="279"/>
                  </a:lnTo>
                  <a:lnTo>
                    <a:pt x="591" y="278"/>
                  </a:lnTo>
                  <a:lnTo>
                    <a:pt x="593" y="275"/>
                  </a:lnTo>
                  <a:lnTo>
                    <a:pt x="593" y="272"/>
                  </a:lnTo>
                  <a:lnTo>
                    <a:pt x="591" y="267"/>
                  </a:lnTo>
                  <a:lnTo>
                    <a:pt x="588" y="264"/>
                  </a:lnTo>
                  <a:lnTo>
                    <a:pt x="587" y="261"/>
                  </a:lnTo>
                  <a:lnTo>
                    <a:pt x="582" y="257"/>
                  </a:lnTo>
                  <a:lnTo>
                    <a:pt x="576" y="257"/>
                  </a:lnTo>
                  <a:lnTo>
                    <a:pt x="566" y="258"/>
                  </a:lnTo>
                  <a:lnTo>
                    <a:pt x="546" y="258"/>
                  </a:lnTo>
                  <a:lnTo>
                    <a:pt x="535" y="260"/>
                  </a:lnTo>
                  <a:lnTo>
                    <a:pt x="524" y="265"/>
                  </a:lnTo>
                  <a:lnTo>
                    <a:pt x="513" y="269"/>
                  </a:lnTo>
                  <a:lnTo>
                    <a:pt x="507" y="267"/>
                  </a:lnTo>
                  <a:lnTo>
                    <a:pt x="503" y="261"/>
                  </a:lnTo>
                  <a:lnTo>
                    <a:pt x="500" y="253"/>
                  </a:lnTo>
                  <a:lnTo>
                    <a:pt x="496" y="246"/>
                  </a:lnTo>
                  <a:lnTo>
                    <a:pt x="494" y="239"/>
                  </a:lnTo>
                  <a:lnTo>
                    <a:pt x="492" y="231"/>
                  </a:lnTo>
                  <a:lnTo>
                    <a:pt x="495" y="224"/>
                  </a:lnTo>
                  <a:lnTo>
                    <a:pt x="502" y="217"/>
                  </a:lnTo>
                  <a:lnTo>
                    <a:pt x="514" y="211"/>
                  </a:lnTo>
                  <a:lnTo>
                    <a:pt x="528" y="201"/>
                  </a:lnTo>
                  <a:lnTo>
                    <a:pt x="539" y="191"/>
                  </a:lnTo>
                  <a:lnTo>
                    <a:pt x="546" y="184"/>
                  </a:lnTo>
                  <a:lnTo>
                    <a:pt x="546" y="182"/>
                  </a:lnTo>
                  <a:lnTo>
                    <a:pt x="540" y="179"/>
                  </a:lnTo>
                  <a:lnTo>
                    <a:pt x="520" y="179"/>
                  </a:lnTo>
                  <a:lnTo>
                    <a:pt x="507" y="180"/>
                  </a:lnTo>
                  <a:lnTo>
                    <a:pt x="500" y="180"/>
                  </a:lnTo>
                  <a:lnTo>
                    <a:pt x="499" y="183"/>
                  </a:lnTo>
                  <a:lnTo>
                    <a:pt x="499" y="193"/>
                  </a:lnTo>
                  <a:lnTo>
                    <a:pt x="498" y="200"/>
                  </a:lnTo>
                  <a:lnTo>
                    <a:pt x="491" y="211"/>
                  </a:lnTo>
                  <a:lnTo>
                    <a:pt x="483" y="219"/>
                  </a:lnTo>
                  <a:lnTo>
                    <a:pt x="474" y="223"/>
                  </a:lnTo>
                  <a:lnTo>
                    <a:pt x="461" y="226"/>
                  </a:lnTo>
                  <a:lnTo>
                    <a:pt x="454" y="228"/>
                  </a:lnTo>
                  <a:lnTo>
                    <a:pt x="447" y="234"/>
                  </a:lnTo>
                  <a:lnTo>
                    <a:pt x="443" y="238"/>
                  </a:lnTo>
                  <a:lnTo>
                    <a:pt x="442" y="241"/>
                  </a:lnTo>
                  <a:lnTo>
                    <a:pt x="440" y="245"/>
                  </a:lnTo>
                  <a:lnTo>
                    <a:pt x="440" y="246"/>
                  </a:lnTo>
                  <a:lnTo>
                    <a:pt x="442" y="248"/>
                  </a:lnTo>
                  <a:lnTo>
                    <a:pt x="443" y="250"/>
                  </a:lnTo>
                  <a:lnTo>
                    <a:pt x="446" y="252"/>
                  </a:lnTo>
                  <a:lnTo>
                    <a:pt x="448" y="252"/>
                  </a:lnTo>
                  <a:lnTo>
                    <a:pt x="457" y="254"/>
                  </a:lnTo>
                  <a:lnTo>
                    <a:pt x="462" y="258"/>
                  </a:lnTo>
                  <a:lnTo>
                    <a:pt x="464" y="264"/>
                  </a:lnTo>
                  <a:lnTo>
                    <a:pt x="462" y="271"/>
                  </a:lnTo>
                  <a:lnTo>
                    <a:pt x="457" y="279"/>
                  </a:lnTo>
                  <a:lnTo>
                    <a:pt x="451" y="283"/>
                  </a:lnTo>
                  <a:lnTo>
                    <a:pt x="440" y="300"/>
                  </a:lnTo>
                  <a:lnTo>
                    <a:pt x="439" y="308"/>
                  </a:lnTo>
                  <a:lnTo>
                    <a:pt x="439" y="312"/>
                  </a:lnTo>
                  <a:lnTo>
                    <a:pt x="438" y="315"/>
                  </a:lnTo>
                  <a:lnTo>
                    <a:pt x="435" y="319"/>
                  </a:lnTo>
                  <a:lnTo>
                    <a:pt x="432" y="320"/>
                  </a:lnTo>
                  <a:lnTo>
                    <a:pt x="431" y="323"/>
                  </a:lnTo>
                  <a:lnTo>
                    <a:pt x="425" y="326"/>
                  </a:lnTo>
                  <a:lnTo>
                    <a:pt x="417" y="327"/>
                  </a:lnTo>
                  <a:lnTo>
                    <a:pt x="407" y="330"/>
                  </a:lnTo>
                  <a:lnTo>
                    <a:pt x="397" y="331"/>
                  </a:lnTo>
                  <a:lnTo>
                    <a:pt x="387" y="334"/>
                  </a:lnTo>
                  <a:lnTo>
                    <a:pt x="380" y="335"/>
                  </a:lnTo>
                  <a:lnTo>
                    <a:pt x="377" y="335"/>
                  </a:lnTo>
                  <a:lnTo>
                    <a:pt x="375" y="334"/>
                  </a:lnTo>
                  <a:lnTo>
                    <a:pt x="372" y="328"/>
                  </a:lnTo>
                  <a:lnTo>
                    <a:pt x="372" y="326"/>
                  </a:lnTo>
                  <a:lnTo>
                    <a:pt x="373" y="322"/>
                  </a:lnTo>
                  <a:lnTo>
                    <a:pt x="372" y="313"/>
                  </a:lnTo>
                  <a:lnTo>
                    <a:pt x="364" y="285"/>
                  </a:lnTo>
                  <a:lnTo>
                    <a:pt x="362" y="282"/>
                  </a:lnTo>
                  <a:lnTo>
                    <a:pt x="361" y="280"/>
                  </a:lnTo>
                  <a:lnTo>
                    <a:pt x="360" y="280"/>
                  </a:lnTo>
                  <a:lnTo>
                    <a:pt x="354" y="283"/>
                  </a:lnTo>
                  <a:lnTo>
                    <a:pt x="349" y="289"/>
                  </a:lnTo>
                  <a:lnTo>
                    <a:pt x="342" y="302"/>
                  </a:lnTo>
                  <a:lnTo>
                    <a:pt x="332" y="304"/>
                  </a:lnTo>
                  <a:lnTo>
                    <a:pt x="323" y="304"/>
                  </a:lnTo>
                  <a:lnTo>
                    <a:pt x="312" y="301"/>
                  </a:lnTo>
                  <a:lnTo>
                    <a:pt x="304" y="294"/>
                  </a:lnTo>
                  <a:lnTo>
                    <a:pt x="298" y="286"/>
                  </a:lnTo>
                  <a:lnTo>
                    <a:pt x="295" y="278"/>
                  </a:lnTo>
                  <a:lnTo>
                    <a:pt x="295" y="268"/>
                  </a:lnTo>
                  <a:lnTo>
                    <a:pt x="294" y="260"/>
                  </a:lnTo>
                  <a:lnTo>
                    <a:pt x="291" y="252"/>
                  </a:lnTo>
                  <a:lnTo>
                    <a:pt x="290" y="245"/>
                  </a:lnTo>
                  <a:lnTo>
                    <a:pt x="291" y="239"/>
                  </a:lnTo>
                  <a:lnTo>
                    <a:pt x="297" y="231"/>
                  </a:lnTo>
                  <a:lnTo>
                    <a:pt x="305" y="220"/>
                  </a:lnTo>
                  <a:lnTo>
                    <a:pt x="314" y="211"/>
                  </a:lnTo>
                  <a:lnTo>
                    <a:pt x="324" y="202"/>
                  </a:lnTo>
                  <a:lnTo>
                    <a:pt x="335" y="197"/>
                  </a:lnTo>
                  <a:lnTo>
                    <a:pt x="357" y="190"/>
                  </a:lnTo>
                  <a:lnTo>
                    <a:pt x="377" y="179"/>
                  </a:lnTo>
                  <a:lnTo>
                    <a:pt x="394" y="167"/>
                  </a:lnTo>
                  <a:lnTo>
                    <a:pt x="405" y="154"/>
                  </a:lnTo>
                  <a:lnTo>
                    <a:pt x="413" y="142"/>
                  </a:lnTo>
                  <a:lnTo>
                    <a:pt x="418" y="135"/>
                  </a:lnTo>
                  <a:lnTo>
                    <a:pt x="423" y="132"/>
                  </a:lnTo>
                  <a:lnTo>
                    <a:pt x="432" y="126"/>
                  </a:lnTo>
                  <a:lnTo>
                    <a:pt x="446" y="119"/>
                  </a:lnTo>
                  <a:lnTo>
                    <a:pt x="462" y="109"/>
                  </a:lnTo>
                  <a:lnTo>
                    <a:pt x="480" y="101"/>
                  </a:lnTo>
                  <a:lnTo>
                    <a:pt x="496" y="94"/>
                  </a:lnTo>
                  <a:lnTo>
                    <a:pt x="511" y="87"/>
                  </a:lnTo>
                  <a:lnTo>
                    <a:pt x="524" y="84"/>
                  </a:lnTo>
                  <a:lnTo>
                    <a:pt x="537" y="84"/>
                  </a:lnTo>
                  <a:lnTo>
                    <a:pt x="552" y="87"/>
                  </a:lnTo>
                  <a:lnTo>
                    <a:pt x="570" y="93"/>
                  </a:lnTo>
                  <a:lnTo>
                    <a:pt x="587" y="98"/>
                  </a:lnTo>
                  <a:lnTo>
                    <a:pt x="602" y="104"/>
                  </a:lnTo>
                  <a:lnTo>
                    <a:pt x="613" y="109"/>
                  </a:lnTo>
                  <a:lnTo>
                    <a:pt x="633" y="117"/>
                  </a:lnTo>
                  <a:lnTo>
                    <a:pt x="643" y="121"/>
                  </a:lnTo>
                  <a:lnTo>
                    <a:pt x="658" y="128"/>
                  </a:lnTo>
                  <a:lnTo>
                    <a:pt x="675" y="132"/>
                  </a:lnTo>
                  <a:lnTo>
                    <a:pt x="692" y="132"/>
                  </a:lnTo>
                  <a:lnTo>
                    <a:pt x="707" y="131"/>
                  </a:lnTo>
                  <a:lnTo>
                    <a:pt x="719" y="131"/>
                  </a:lnTo>
                  <a:lnTo>
                    <a:pt x="729" y="135"/>
                  </a:lnTo>
                  <a:lnTo>
                    <a:pt x="738" y="141"/>
                  </a:lnTo>
                  <a:lnTo>
                    <a:pt x="745" y="149"/>
                  </a:lnTo>
                  <a:lnTo>
                    <a:pt x="752" y="154"/>
                  </a:lnTo>
                  <a:lnTo>
                    <a:pt x="756" y="158"/>
                  </a:lnTo>
                  <a:lnTo>
                    <a:pt x="753" y="161"/>
                  </a:lnTo>
                  <a:lnTo>
                    <a:pt x="744" y="167"/>
                  </a:lnTo>
                  <a:lnTo>
                    <a:pt x="729" y="172"/>
                  </a:lnTo>
                  <a:lnTo>
                    <a:pt x="712" y="176"/>
                  </a:lnTo>
                  <a:lnTo>
                    <a:pt x="699" y="178"/>
                  </a:lnTo>
                  <a:lnTo>
                    <a:pt x="686" y="176"/>
                  </a:lnTo>
                  <a:lnTo>
                    <a:pt x="675" y="174"/>
                  </a:lnTo>
                  <a:lnTo>
                    <a:pt x="667" y="171"/>
                  </a:lnTo>
                  <a:lnTo>
                    <a:pt x="665" y="169"/>
                  </a:lnTo>
                  <a:lnTo>
                    <a:pt x="662" y="169"/>
                  </a:lnTo>
                  <a:lnTo>
                    <a:pt x="660" y="171"/>
                  </a:lnTo>
                  <a:lnTo>
                    <a:pt x="660" y="172"/>
                  </a:lnTo>
                  <a:lnTo>
                    <a:pt x="665" y="176"/>
                  </a:lnTo>
                  <a:lnTo>
                    <a:pt x="670" y="183"/>
                  </a:lnTo>
                  <a:lnTo>
                    <a:pt x="673" y="189"/>
                  </a:lnTo>
                  <a:lnTo>
                    <a:pt x="673" y="201"/>
                  </a:lnTo>
                  <a:lnTo>
                    <a:pt x="674" y="204"/>
                  </a:lnTo>
                  <a:lnTo>
                    <a:pt x="681" y="204"/>
                  </a:lnTo>
                  <a:lnTo>
                    <a:pt x="689" y="200"/>
                  </a:lnTo>
                  <a:lnTo>
                    <a:pt x="690" y="198"/>
                  </a:lnTo>
                  <a:lnTo>
                    <a:pt x="692" y="198"/>
                  </a:lnTo>
                  <a:lnTo>
                    <a:pt x="693" y="197"/>
                  </a:lnTo>
                  <a:lnTo>
                    <a:pt x="693" y="195"/>
                  </a:lnTo>
                  <a:lnTo>
                    <a:pt x="695" y="195"/>
                  </a:lnTo>
                  <a:lnTo>
                    <a:pt x="696" y="194"/>
                  </a:lnTo>
                  <a:lnTo>
                    <a:pt x="700" y="194"/>
                  </a:lnTo>
                  <a:lnTo>
                    <a:pt x="703" y="195"/>
                  </a:lnTo>
                  <a:lnTo>
                    <a:pt x="707" y="198"/>
                  </a:lnTo>
                  <a:lnTo>
                    <a:pt x="715" y="202"/>
                  </a:lnTo>
                  <a:lnTo>
                    <a:pt x="721" y="204"/>
                  </a:lnTo>
                  <a:lnTo>
                    <a:pt x="729" y="201"/>
                  </a:lnTo>
                  <a:lnTo>
                    <a:pt x="732" y="198"/>
                  </a:lnTo>
                  <a:lnTo>
                    <a:pt x="732" y="183"/>
                  </a:lnTo>
                  <a:lnTo>
                    <a:pt x="733" y="180"/>
                  </a:lnTo>
                  <a:lnTo>
                    <a:pt x="738" y="178"/>
                  </a:lnTo>
                  <a:lnTo>
                    <a:pt x="742" y="176"/>
                  </a:lnTo>
                  <a:lnTo>
                    <a:pt x="747" y="176"/>
                  </a:lnTo>
                  <a:lnTo>
                    <a:pt x="752" y="174"/>
                  </a:lnTo>
                  <a:lnTo>
                    <a:pt x="755" y="171"/>
                  </a:lnTo>
                  <a:lnTo>
                    <a:pt x="759" y="169"/>
                  </a:lnTo>
                  <a:lnTo>
                    <a:pt x="764" y="167"/>
                  </a:lnTo>
                  <a:lnTo>
                    <a:pt x="770" y="165"/>
                  </a:lnTo>
                  <a:lnTo>
                    <a:pt x="771" y="165"/>
                  </a:lnTo>
                  <a:lnTo>
                    <a:pt x="773" y="167"/>
                  </a:lnTo>
                  <a:lnTo>
                    <a:pt x="774" y="169"/>
                  </a:lnTo>
                  <a:lnTo>
                    <a:pt x="775" y="174"/>
                  </a:lnTo>
                  <a:lnTo>
                    <a:pt x="778" y="179"/>
                  </a:lnTo>
                  <a:lnTo>
                    <a:pt x="781" y="180"/>
                  </a:lnTo>
                  <a:lnTo>
                    <a:pt x="783" y="180"/>
                  </a:lnTo>
                  <a:lnTo>
                    <a:pt x="785" y="178"/>
                  </a:lnTo>
                  <a:lnTo>
                    <a:pt x="785" y="168"/>
                  </a:lnTo>
                  <a:lnTo>
                    <a:pt x="783" y="164"/>
                  </a:lnTo>
                  <a:lnTo>
                    <a:pt x="783" y="161"/>
                  </a:lnTo>
                  <a:lnTo>
                    <a:pt x="782" y="160"/>
                  </a:lnTo>
                  <a:lnTo>
                    <a:pt x="779" y="152"/>
                  </a:lnTo>
                  <a:lnTo>
                    <a:pt x="779" y="143"/>
                  </a:lnTo>
                  <a:lnTo>
                    <a:pt x="781" y="137"/>
                  </a:lnTo>
                  <a:lnTo>
                    <a:pt x="786" y="134"/>
                  </a:lnTo>
                  <a:lnTo>
                    <a:pt x="796" y="132"/>
                  </a:lnTo>
                  <a:lnTo>
                    <a:pt x="805" y="132"/>
                  </a:lnTo>
                  <a:lnTo>
                    <a:pt x="812" y="135"/>
                  </a:lnTo>
                  <a:lnTo>
                    <a:pt x="814" y="141"/>
                  </a:lnTo>
                  <a:lnTo>
                    <a:pt x="811" y="149"/>
                  </a:lnTo>
                  <a:lnTo>
                    <a:pt x="807" y="157"/>
                  </a:lnTo>
                  <a:lnTo>
                    <a:pt x="807" y="164"/>
                  </a:lnTo>
                  <a:lnTo>
                    <a:pt x="808" y="167"/>
                  </a:lnTo>
                  <a:lnTo>
                    <a:pt x="812" y="167"/>
                  </a:lnTo>
                  <a:lnTo>
                    <a:pt x="814" y="164"/>
                  </a:lnTo>
                  <a:lnTo>
                    <a:pt x="819" y="158"/>
                  </a:lnTo>
                  <a:lnTo>
                    <a:pt x="820" y="154"/>
                  </a:lnTo>
                  <a:lnTo>
                    <a:pt x="823" y="152"/>
                  </a:lnTo>
                  <a:lnTo>
                    <a:pt x="829" y="149"/>
                  </a:lnTo>
                  <a:lnTo>
                    <a:pt x="846" y="149"/>
                  </a:lnTo>
                  <a:lnTo>
                    <a:pt x="860" y="148"/>
                  </a:lnTo>
                  <a:lnTo>
                    <a:pt x="868" y="145"/>
                  </a:lnTo>
                  <a:lnTo>
                    <a:pt x="874" y="142"/>
                  </a:lnTo>
                  <a:lnTo>
                    <a:pt x="882" y="137"/>
                  </a:lnTo>
                  <a:lnTo>
                    <a:pt x="887" y="137"/>
                  </a:lnTo>
                  <a:lnTo>
                    <a:pt x="896" y="139"/>
                  </a:lnTo>
                  <a:lnTo>
                    <a:pt x="901" y="141"/>
                  </a:lnTo>
                  <a:lnTo>
                    <a:pt x="905" y="143"/>
                  </a:lnTo>
                  <a:lnTo>
                    <a:pt x="909" y="143"/>
                  </a:lnTo>
                  <a:lnTo>
                    <a:pt x="911" y="145"/>
                  </a:lnTo>
                  <a:lnTo>
                    <a:pt x="912" y="145"/>
                  </a:lnTo>
                  <a:lnTo>
                    <a:pt x="913" y="143"/>
                  </a:lnTo>
                  <a:lnTo>
                    <a:pt x="915" y="141"/>
                  </a:lnTo>
                  <a:lnTo>
                    <a:pt x="916" y="139"/>
                  </a:lnTo>
                  <a:lnTo>
                    <a:pt x="922" y="137"/>
                  </a:lnTo>
                  <a:lnTo>
                    <a:pt x="938" y="137"/>
                  </a:lnTo>
                  <a:lnTo>
                    <a:pt x="946" y="135"/>
                  </a:lnTo>
                  <a:lnTo>
                    <a:pt x="950" y="134"/>
                  </a:lnTo>
                  <a:lnTo>
                    <a:pt x="953" y="132"/>
                  </a:lnTo>
                  <a:lnTo>
                    <a:pt x="956" y="132"/>
                  </a:lnTo>
                  <a:lnTo>
                    <a:pt x="958" y="134"/>
                  </a:lnTo>
                  <a:lnTo>
                    <a:pt x="964" y="139"/>
                  </a:lnTo>
                  <a:lnTo>
                    <a:pt x="967" y="141"/>
                  </a:lnTo>
                  <a:lnTo>
                    <a:pt x="974" y="141"/>
                  </a:lnTo>
                  <a:lnTo>
                    <a:pt x="982" y="137"/>
                  </a:lnTo>
                  <a:lnTo>
                    <a:pt x="987" y="130"/>
                  </a:lnTo>
                  <a:lnTo>
                    <a:pt x="991" y="126"/>
                  </a:lnTo>
                  <a:lnTo>
                    <a:pt x="997" y="123"/>
                  </a:lnTo>
                  <a:lnTo>
                    <a:pt x="1013" y="120"/>
                  </a:lnTo>
                  <a:lnTo>
                    <a:pt x="1021" y="121"/>
                  </a:lnTo>
                  <a:lnTo>
                    <a:pt x="1031" y="124"/>
                  </a:lnTo>
                  <a:lnTo>
                    <a:pt x="1039" y="127"/>
                  </a:lnTo>
                  <a:lnTo>
                    <a:pt x="1049" y="128"/>
                  </a:lnTo>
                  <a:lnTo>
                    <a:pt x="1056" y="130"/>
                  </a:lnTo>
                  <a:lnTo>
                    <a:pt x="1064" y="132"/>
                  </a:lnTo>
                  <a:lnTo>
                    <a:pt x="1075" y="138"/>
                  </a:lnTo>
                  <a:lnTo>
                    <a:pt x="1088" y="141"/>
                  </a:lnTo>
                  <a:lnTo>
                    <a:pt x="1094" y="139"/>
                  </a:lnTo>
                  <a:lnTo>
                    <a:pt x="1095" y="135"/>
                  </a:lnTo>
                  <a:lnTo>
                    <a:pt x="1094" y="132"/>
                  </a:lnTo>
                  <a:lnTo>
                    <a:pt x="1091" y="128"/>
                  </a:lnTo>
                  <a:lnTo>
                    <a:pt x="1086" y="123"/>
                  </a:lnTo>
                  <a:lnTo>
                    <a:pt x="1077" y="119"/>
                  </a:lnTo>
                  <a:lnTo>
                    <a:pt x="1069" y="111"/>
                  </a:lnTo>
                  <a:lnTo>
                    <a:pt x="1068" y="102"/>
                  </a:lnTo>
                  <a:lnTo>
                    <a:pt x="1071" y="95"/>
                  </a:lnTo>
                  <a:lnTo>
                    <a:pt x="1077" y="93"/>
                  </a:lnTo>
                  <a:lnTo>
                    <a:pt x="1082" y="91"/>
                  </a:lnTo>
                  <a:lnTo>
                    <a:pt x="1084" y="90"/>
                  </a:lnTo>
                  <a:lnTo>
                    <a:pt x="1086" y="89"/>
                  </a:lnTo>
                  <a:lnTo>
                    <a:pt x="1087" y="86"/>
                  </a:lnTo>
                  <a:lnTo>
                    <a:pt x="1092" y="80"/>
                  </a:lnTo>
                  <a:lnTo>
                    <a:pt x="1099" y="75"/>
                  </a:lnTo>
                  <a:lnTo>
                    <a:pt x="1106" y="67"/>
                  </a:lnTo>
                  <a:lnTo>
                    <a:pt x="1112" y="61"/>
                  </a:lnTo>
                  <a:lnTo>
                    <a:pt x="1118" y="60"/>
                  </a:lnTo>
                  <a:lnTo>
                    <a:pt x="1132" y="68"/>
                  </a:lnTo>
                  <a:lnTo>
                    <a:pt x="1146" y="78"/>
                  </a:lnTo>
                  <a:lnTo>
                    <a:pt x="1151" y="83"/>
                  </a:lnTo>
                  <a:lnTo>
                    <a:pt x="1150" y="89"/>
                  </a:lnTo>
                  <a:lnTo>
                    <a:pt x="1144" y="100"/>
                  </a:lnTo>
                  <a:lnTo>
                    <a:pt x="1144" y="108"/>
                  </a:lnTo>
                  <a:lnTo>
                    <a:pt x="1146" y="117"/>
                  </a:lnTo>
                  <a:lnTo>
                    <a:pt x="1147" y="128"/>
                  </a:lnTo>
                  <a:lnTo>
                    <a:pt x="1150" y="134"/>
                  </a:lnTo>
                  <a:lnTo>
                    <a:pt x="1151" y="138"/>
                  </a:lnTo>
                  <a:lnTo>
                    <a:pt x="1149" y="145"/>
                  </a:lnTo>
                  <a:lnTo>
                    <a:pt x="1144" y="152"/>
                  </a:lnTo>
                  <a:lnTo>
                    <a:pt x="1139" y="158"/>
                  </a:lnTo>
                  <a:lnTo>
                    <a:pt x="1132" y="164"/>
                  </a:lnTo>
                  <a:lnTo>
                    <a:pt x="1125" y="171"/>
                  </a:lnTo>
                  <a:lnTo>
                    <a:pt x="1121" y="178"/>
                  </a:lnTo>
                  <a:lnTo>
                    <a:pt x="1121" y="180"/>
                  </a:lnTo>
                  <a:lnTo>
                    <a:pt x="1125" y="180"/>
                  </a:lnTo>
                  <a:lnTo>
                    <a:pt x="1132" y="178"/>
                  </a:lnTo>
                  <a:lnTo>
                    <a:pt x="1140" y="174"/>
                  </a:lnTo>
                  <a:lnTo>
                    <a:pt x="1147" y="171"/>
                  </a:lnTo>
                  <a:lnTo>
                    <a:pt x="1150" y="169"/>
                  </a:lnTo>
                  <a:lnTo>
                    <a:pt x="1151" y="167"/>
                  </a:lnTo>
                  <a:lnTo>
                    <a:pt x="1157" y="161"/>
                  </a:lnTo>
                  <a:lnTo>
                    <a:pt x="1162" y="153"/>
                  </a:lnTo>
                  <a:lnTo>
                    <a:pt x="1168" y="146"/>
                  </a:lnTo>
                  <a:lnTo>
                    <a:pt x="1173" y="141"/>
                  </a:lnTo>
                  <a:lnTo>
                    <a:pt x="1177" y="138"/>
                  </a:lnTo>
                  <a:lnTo>
                    <a:pt x="1181" y="137"/>
                  </a:lnTo>
                  <a:lnTo>
                    <a:pt x="1184" y="135"/>
                  </a:lnTo>
                  <a:lnTo>
                    <a:pt x="1188" y="137"/>
                  </a:lnTo>
                  <a:lnTo>
                    <a:pt x="1190" y="138"/>
                  </a:lnTo>
                  <a:lnTo>
                    <a:pt x="1191" y="142"/>
                  </a:lnTo>
                  <a:lnTo>
                    <a:pt x="1196" y="148"/>
                  </a:lnTo>
                  <a:lnTo>
                    <a:pt x="1205" y="149"/>
                  </a:lnTo>
                  <a:lnTo>
                    <a:pt x="1216" y="146"/>
                  </a:lnTo>
                  <a:lnTo>
                    <a:pt x="1220" y="145"/>
                  </a:lnTo>
                  <a:lnTo>
                    <a:pt x="1220" y="141"/>
                  </a:lnTo>
                  <a:lnTo>
                    <a:pt x="1218" y="138"/>
                  </a:lnTo>
                  <a:lnTo>
                    <a:pt x="1217" y="134"/>
                  </a:lnTo>
                  <a:lnTo>
                    <a:pt x="1216" y="131"/>
                  </a:lnTo>
                  <a:lnTo>
                    <a:pt x="1214" y="126"/>
                  </a:lnTo>
                  <a:lnTo>
                    <a:pt x="1213" y="121"/>
                  </a:lnTo>
                  <a:lnTo>
                    <a:pt x="1207" y="120"/>
                  </a:lnTo>
                  <a:lnTo>
                    <a:pt x="1201" y="120"/>
                  </a:lnTo>
                  <a:lnTo>
                    <a:pt x="1194" y="123"/>
                  </a:lnTo>
                  <a:lnTo>
                    <a:pt x="1187" y="124"/>
                  </a:lnTo>
                  <a:lnTo>
                    <a:pt x="1179" y="127"/>
                  </a:lnTo>
                  <a:lnTo>
                    <a:pt x="1170" y="135"/>
                  </a:lnTo>
                  <a:lnTo>
                    <a:pt x="1168" y="137"/>
                  </a:lnTo>
                  <a:lnTo>
                    <a:pt x="1166" y="138"/>
                  </a:lnTo>
                  <a:lnTo>
                    <a:pt x="1165" y="137"/>
                  </a:lnTo>
                  <a:lnTo>
                    <a:pt x="1164" y="134"/>
                  </a:lnTo>
                  <a:lnTo>
                    <a:pt x="1164" y="130"/>
                  </a:lnTo>
                  <a:lnTo>
                    <a:pt x="1165" y="126"/>
                  </a:lnTo>
                  <a:lnTo>
                    <a:pt x="1165" y="109"/>
                  </a:lnTo>
                  <a:lnTo>
                    <a:pt x="1162" y="101"/>
                  </a:lnTo>
                  <a:lnTo>
                    <a:pt x="1161" y="94"/>
                  </a:lnTo>
                  <a:lnTo>
                    <a:pt x="1161" y="91"/>
                  </a:lnTo>
                  <a:lnTo>
                    <a:pt x="1162" y="90"/>
                  </a:lnTo>
                  <a:lnTo>
                    <a:pt x="1162" y="89"/>
                  </a:lnTo>
                  <a:lnTo>
                    <a:pt x="1164" y="86"/>
                  </a:lnTo>
                  <a:lnTo>
                    <a:pt x="1169" y="80"/>
                  </a:lnTo>
                  <a:lnTo>
                    <a:pt x="1173" y="72"/>
                  </a:lnTo>
                  <a:lnTo>
                    <a:pt x="1175" y="71"/>
                  </a:lnTo>
                  <a:lnTo>
                    <a:pt x="1177" y="74"/>
                  </a:lnTo>
                  <a:lnTo>
                    <a:pt x="1179" y="76"/>
                  </a:lnTo>
                  <a:lnTo>
                    <a:pt x="1179" y="89"/>
                  </a:lnTo>
                  <a:lnTo>
                    <a:pt x="1180" y="91"/>
                  </a:lnTo>
                  <a:lnTo>
                    <a:pt x="1180" y="95"/>
                  </a:lnTo>
                  <a:lnTo>
                    <a:pt x="1181" y="100"/>
                  </a:lnTo>
                  <a:lnTo>
                    <a:pt x="1183" y="102"/>
                  </a:lnTo>
                  <a:lnTo>
                    <a:pt x="1184" y="102"/>
                  </a:lnTo>
                  <a:lnTo>
                    <a:pt x="1185" y="104"/>
                  </a:lnTo>
                  <a:lnTo>
                    <a:pt x="1188" y="104"/>
                  </a:lnTo>
                  <a:lnTo>
                    <a:pt x="1191" y="102"/>
                  </a:lnTo>
                  <a:lnTo>
                    <a:pt x="1192" y="101"/>
                  </a:lnTo>
                  <a:lnTo>
                    <a:pt x="1195" y="101"/>
                  </a:lnTo>
                  <a:lnTo>
                    <a:pt x="1199" y="98"/>
                  </a:lnTo>
                  <a:lnTo>
                    <a:pt x="1201" y="91"/>
                  </a:lnTo>
                  <a:lnTo>
                    <a:pt x="1202" y="83"/>
                  </a:lnTo>
                  <a:lnTo>
                    <a:pt x="1205" y="76"/>
                  </a:lnTo>
                  <a:lnTo>
                    <a:pt x="1211" y="72"/>
                  </a:lnTo>
                  <a:lnTo>
                    <a:pt x="1221" y="72"/>
                  </a:lnTo>
                  <a:lnTo>
                    <a:pt x="1232" y="79"/>
                  </a:lnTo>
                  <a:lnTo>
                    <a:pt x="1239" y="84"/>
                  </a:lnTo>
                  <a:lnTo>
                    <a:pt x="1243" y="87"/>
                  </a:lnTo>
                  <a:lnTo>
                    <a:pt x="1255" y="91"/>
                  </a:lnTo>
                  <a:lnTo>
                    <a:pt x="1261" y="94"/>
                  </a:lnTo>
                  <a:lnTo>
                    <a:pt x="1265" y="95"/>
                  </a:lnTo>
                  <a:lnTo>
                    <a:pt x="1268" y="98"/>
                  </a:lnTo>
                  <a:lnTo>
                    <a:pt x="1269" y="101"/>
                  </a:lnTo>
                  <a:lnTo>
                    <a:pt x="1269" y="105"/>
                  </a:lnTo>
                  <a:lnTo>
                    <a:pt x="1270" y="109"/>
                  </a:lnTo>
                  <a:lnTo>
                    <a:pt x="1270" y="113"/>
                  </a:lnTo>
                  <a:lnTo>
                    <a:pt x="1272" y="117"/>
                  </a:lnTo>
                  <a:lnTo>
                    <a:pt x="1277" y="120"/>
                  </a:lnTo>
                  <a:lnTo>
                    <a:pt x="1283" y="120"/>
                  </a:lnTo>
                  <a:lnTo>
                    <a:pt x="1285" y="119"/>
                  </a:lnTo>
                  <a:lnTo>
                    <a:pt x="1287" y="113"/>
                  </a:lnTo>
                  <a:lnTo>
                    <a:pt x="1287" y="106"/>
                  </a:lnTo>
                  <a:lnTo>
                    <a:pt x="1285" y="100"/>
                  </a:lnTo>
                  <a:lnTo>
                    <a:pt x="1283" y="94"/>
                  </a:lnTo>
                  <a:lnTo>
                    <a:pt x="1277" y="90"/>
                  </a:lnTo>
                  <a:lnTo>
                    <a:pt x="1266" y="84"/>
                  </a:lnTo>
                  <a:lnTo>
                    <a:pt x="1254" y="78"/>
                  </a:lnTo>
                  <a:lnTo>
                    <a:pt x="1244" y="71"/>
                  </a:lnTo>
                  <a:lnTo>
                    <a:pt x="1243" y="68"/>
                  </a:lnTo>
                  <a:lnTo>
                    <a:pt x="1242" y="67"/>
                  </a:lnTo>
                  <a:lnTo>
                    <a:pt x="1244" y="64"/>
                  </a:lnTo>
                  <a:lnTo>
                    <a:pt x="1247" y="64"/>
                  </a:lnTo>
                  <a:lnTo>
                    <a:pt x="1250" y="63"/>
                  </a:lnTo>
                  <a:lnTo>
                    <a:pt x="1277" y="63"/>
                  </a:lnTo>
                  <a:lnTo>
                    <a:pt x="1284" y="64"/>
                  </a:lnTo>
                  <a:lnTo>
                    <a:pt x="1287" y="64"/>
                  </a:lnTo>
                  <a:lnTo>
                    <a:pt x="1289" y="63"/>
                  </a:lnTo>
                  <a:lnTo>
                    <a:pt x="1299" y="60"/>
                  </a:lnTo>
                  <a:lnTo>
                    <a:pt x="1309" y="56"/>
                  </a:lnTo>
                  <a:lnTo>
                    <a:pt x="1318" y="50"/>
                  </a:lnTo>
                  <a:lnTo>
                    <a:pt x="1328" y="43"/>
                  </a:lnTo>
                  <a:lnTo>
                    <a:pt x="1347" y="35"/>
                  </a:lnTo>
                  <a:lnTo>
                    <a:pt x="1359" y="32"/>
                  </a:lnTo>
                  <a:lnTo>
                    <a:pt x="1374" y="32"/>
                  </a:lnTo>
                  <a:lnTo>
                    <a:pt x="1386" y="34"/>
                  </a:lnTo>
                  <a:lnTo>
                    <a:pt x="1396" y="32"/>
                  </a:lnTo>
                  <a:lnTo>
                    <a:pt x="1406" y="28"/>
                  </a:lnTo>
                  <a:lnTo>
                    <a:pt x="1415" y="23"/>
                  </a:lnTo>
                  <a:lnTo>
                    <a:pt x="1421" y="19"/>
                  </a:lnTo>
                  <a:lnTo>
                    <a:pt x="1425" y="13"/>
                  </a:lnTo>
                  <a:lnTo>
                    <a:pt x="1434" y="4"/>
                  </a:lnTo>
                  <a:lnTo>
                    <a:pt x="1437" y="4"/>
                  </a:lnTo>
                  <a:lnTo>
                    <a:pt x="1440" y="6"/>
                  </a:lnTo>
                  <a:lnTo>
                    <a:pt x="1441" y="17"/>
                  </a:lnTo>
                  <a:lnTo>
                    <a:pt x="1444" y="20"/>
                  </a:lnTo>
                  <a:lnTo>
                    <a:pt x="1452" y="23"/>
                  </a:lnTo>
                  <a:lnTo>
                    <a:pt x="1462" y="24"/>
                  </a:lnTo>
                  <a:lnTo>
                    <a:pt x="1470" y="26"/>
                  </a:lnTo>
                  <a:lnTo>
                    <a:pt x="1475" y="26"/>
                  </a:lnTo>
                  <a:lnTo>
                    <a:pt x="1482" y="24"/>
                  </a:lnTo>
                  <a:lnTo>
                    <a:pt x="1492" y="20"/>
                  </a:lnTo>
                  <a:lnTo>
                    <a:pt x="1507" y="13"/>
                  </a:lnTo>
                  <a:lnTo>
                    <a:pt x="1512" y="9"/>
                  </a:lnTo>
                  <a:lnTo>
                    <a:pt x="1516" y="6"/>
                  </a:lnTo>
                  <a:lnTo>
                    <a:pt x="1519" y="2"/>
                  </a:lnTo>
                  <a:lnTo>
                    <a:pt x="15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532F451C-55F3-7B3B-EF41-5B6219031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5" y="1398588"/>
              <a:ext cx="4763" cy="11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3" y="4"/>
                </a:cxn>
                <a:cxn ang="0">
                  <a:pos x="1" y="7"/>
                </a:cxn>
                <a:cxn ang="0">
                  <a:pos x="0" y="4"/>
                </a:cxn>
                <a:cxn ang="0">
                  <a:pos x="0" y="0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0" name="Freeform 36">
              <a:extLst>
                <a:ext uri="{FF2B5EF4-FFF2-40B4-BE49-F238E27FC236}">
                  <a16:creationId xmlns:a16="http://schemas.microsoft.com/office/drawing/2014/main" id="{F9DB4A95-59C9-770E-CF07-A360DDAEA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8275" y="1422400"/>
              <a:ext cx="352425" cy="166688"/>
            </a:xfrm>
            <a:custGeom>
              <a:avLst/>
              <a:gdLst/>
              <a:ahLst/>
              <a:cxnLst>
                <a:cxn ang="0">
                  <a:pos x="211" y="0"/>
                </a:cxn>
                <a:cxn ang="0">
                  <a:pos x="217" y="1"/>
                </a:cxn>
                <a:cxn ang="0">
                  <a:pos x="222" y="5"/>
                </a:cxn>
                <a:cxn ang="0">
                  <a:pos x="222" y="9"/>
                </a:cxn>
                <a:cxn ang="0">
                  <a:pos x="217" y="16"/>
                </a:cxn>
                <a:cxn ang="0">
                  <a:pos x="209" y="24"/>
                </a:cxn>
                <a:cxn ang="0">
                  <a:pos x="201" y="31"/>
                </a:cxn>
                <a:cxn ang="0">
                  <a:pos x="192" y="35"/>
                </a:cxn>
                <a:cxn ang="0">
                  <a:pos x="183" y="35"/>
                </a:cxn>
                <a:cxn ang="0">
                  <a:pos x="174" y="34"/>
                </a:cxn>
                <a:cxn ang="0">
                  <a:pos x="160" y="33"/>
                </a:cxn>
                <a:cxn ang="0">
                  <a:pos x="144" y="33"/>
                </a:cxn>
                <a:cxn ang="0">
                  <a:pos x="130" y="34"/>
                </a:cxn>
                <a:cxn ang="0">
                  <a:pos x="118" y="35"/>
                </a:cxn>
                <a:cxn ang="0">
                  <a:pos x="101" y="41"/>
                </a:cxn>
                <a:cxn ang="0">
                  <a:pos x="86" y="49"/>
                </a:cxn>
                <a:cxn ang="0">
                  <a:pos x="73" y="59"/>
                </a:cxn>
                <a:cxn ang="0">
                  <a:pos x="67" y="63"/>
                </a:cxn>
                <a:cxn ang="0">
                  <a:pos x="64" y="66"/>
                </a:cxn>
                <a:cxn ang="0">
                  <a:pos x="63" y="70"/>
                </a:cxn>
                <a:cxn ang="0">
                  <a:pos x="63" y="76"/>
                </a:cxn>
                <a:cxn ang="0">
                  <a:pos x="64" y="78"/>
                </a:cxn>
                <a:cxn ang="0">
                  <a:pos x="70" y="81"/>
                </a:cxn>
                <a:cxn ang="0">
                  <a:pos x="74" y="89"/>
                </a:cxn>
                <a:cxn ang="0">
                  <a:pos x="74" y="97"/>
                </a:cxn>
                <a:cxn ang="0">
                  <a:pos x="71" y="100"/>
                </a:cxn>
                <a:cxn ang="0">
                  <a:pos x="64" y="105"/>
                </a:cxn>
                <a:cxn ang="0">
                  <a:pos x="55" y="105"/>
                </a:cxn>
                <a:cxn ang="0">
                  <a:pos x="45" y="104"/>
                </a:cxn>
                <a:cxn ang="0">
                  <a:pos x="36" y="100"/>
                </a:cxn>
                <a:cxn ang="0">
                  <a:pos x="23" y="93"/>
                </a:cxn>
                <a:cxn ang="0">
                  <a:pos x="11" y="90"/>
                </a:cxn>
                <a:cxn ang="0">
                  <a:pos x="3" y="87"/>
                </a:cxn>
                <a:cxn ang="0">
                  <a:pos x="0" y="83"/>
                </a:cxn>
                <a:cxn ang="0">
                  <a:pos x="1" y="76"/>
                </a:cxn>
                <a:cxn ang="0">
                  <a:pos x="6" y="70"/>
                </a:cxn>
                <a:cxn ang="0">
                  <a:pos x="11" y="66"/>
                </a:cxn>
                <a:cxn ang="0">
                  <a:pos x="30" y="56"/>
                </a:cxn>
                <a:cxn ang="0">
                  <a:pos x="42" y="49"/>
                </a:cxn>
                <a:cxn ang="0">
                  <a:pos x="55" y="44"/>
                </a:cxn>
                <a:cxn ang="0">
                  <a:pos x="64" y="37"/>
                </a:cxn>
                <a:cxn ang="0">
                  <a:pos x="71" y="29"/>
                </a:cxn>
                <a:cxn ang="0">
                  <a:pos x="78" y="23"/>
                </a:cxn>
                <a:cxn ang="0">
                  <a:pos x="85" y="20"/>
                </a:cxn>
                <a:cxn ang="0">
                  <a:pos x="93" y="19"/>
                </a:cxn>
                <a:cxn ang="0">
                  <a:pos x="107" y="18"/>
                </a:cxn>
                <a:cxn ang="0">
                  <a:pos x="122" y="15"/>
                </a:cxn>
                <a:cxn ang="0">
                  <a:pos x="135" y="12"/>
                </a:cxn>
                <a:cxn ang="0">
                  <a:pos x="146" y="9"/>
                </a:cxn>
                <a:cxn ang="0">
                  <a:pos x="153" y="9"/>
                </a:cxn>
                <a:cxn ang="0">
                  <a:pos x="160" y="11"/>
                </a:cxn>
                <a:cxn ang="0">
                  <a:pos x="170" y="12"/>
                </a:cxn>
                <a:cxn ang="0">
                  <a:pos x="182" y="12"/>
                </a:cxn>
                <a:cxn ang="0">
                  <a:pos x="192" y="9"/>
                </a:cxn>
                <a:cxn ang="0">
                  <a:pos x="198" y="5"/>
                </a:cxn>
                <a:cxn ang="0">
                  <a:pos x="204" y="1"/>
                </a:cxn>
                <a:cxn ang="0">
                  <a:pos x="211" y="0"/>
                </a:cxn>
              </a:cxnLst>
              <a:rect l="0" t="0" r="r" b="b"/>
              <a:pathLst>
                <a:path w="222" h="105">
                  <a:moveTo>
                    <a:pt x="211" y="0"/>
                  </a:moveTo>
                  <a:lnTo>
                    <a:pt x="217" y="1"/>
                  </a:lnTo>
                  <a:lnTo>
                    <a:pt x="222" y="5"/>
                  </a:lnTo>
                  <a:lnTo>
                    <a:pt x="222" y="9"/>
                  </a:lnTo>
                  <a:lnTo>
                    <a:pt x="217" y="16"/>
                  </a:lnTo>
                  <a:lnTo>
                    <a:pt x="209" y="24"/>
                  </a:lnTo>
                  <a:lnTo>
                    <a:pt x="201" y="31"/>
                  </a:lnTo>
                  <a:lnTo>
                    <a:pt x="192" y="35"/>
                  </a:lnTo>
                  <a:lnTo>
                    <a:pt x="183" y="35"/>
                  </a:lnTo>
                  <a:lnTo>
                    <a:pt x="174" y="34"/>
                  </a:lnTo>
                  <a:lnTo>
                    <a:pt x="160" y="33"/>
                  </a:lnTo>
                  <a:lnTo>
                    <a:pt x="144" y="33"/>
                  </a:lnTo>
                  <a:lnTo>
                    <a:pt x="130" y="34"/>
                  </a:lnTo>
                  <a:lnTo>
                    <a:pt x="118" y="35"/>
                  </a:lnTo>
                  <a:lnTo>
                    <a:pt x="101" y="41"/>
                  </a:lnTo>
                  <a:lnTo>
                    <a:pt x="86" y="49"/>
                  </a:lnTo>
                  <a:lnTo>
                    <a:pt x="73" y="59"/>
                  </a:lnTo>
                  <a:lnTo>
                    <a:pt x="67" y="63"/>
                  </a:lnTo>
                  <a:lnTo>
                    <a:pt x="64" y="66"/>
                  </a:lnTo>
                  <a:lnTo>
                    <a:pt x="63" y="70"/>
                  </a:lnTo>
                  <a:lnTo>
                    <a:pt x="63" y="76"/>
                  </a:lnTo>
                  <a:lnTo>
                    <a:pt x="64" y="78"/>
                  </a:lnTo>
                  <a:lnTo>
                    <a:pt x="70" y="81"/>
                  </a:lnTo>
                  <a:lnTo>
                    <a:pt x="74" y="89"/>
                  </a:lnTo>
                  <a:lnTo>
                    <a:pt x="74" y="97"/>
                  </a:lnTo>
                  <a:lnTo>
                    <a:pt x="71" y="100"/>
                  </a:lnTo>
                  <a:lnTo>
                    <a:pt x="64" y="105"/>
                  </a:lnTo>
                  <a:lnTo>
                    <a:pt x="55" y="105"/>
                  </a:lnTo>
                  <a:lnTo>
                    <a:pt x="45" y="104"/>
                  </a:lnTo>
                  <a:lnTo>
                    <a:pt x="36" y="100"/>
                  </a:lnTo>
                  <a:lnTo>
                    <a:pt x="23" y="93"/>
                  </a:lnTo>
                  <a:lnTo>
                    <a:pt x="11" y="90"/>
                  </a:lnTo>
                  <a:lnTo>
                    <a:pt x="3" y="87"/>
                  </a:lnTo>
                  <a:lnTo>
                    <a:pt x="0" y="83"/>
                  </a:lnTo>
                  <a:lnTo>
                    <a:pt x="1" y="76"/>
                  </a:lnTo>
                  <a:lnTo>
                    <a:pt x="6" y="70"/>
                  </a:lnTo>
                  <a:lnTo>
                    <a:pt x="11" y="66"/>
                  </a:lnTo>
                  <a:lnTo>
                    <a:pt x="30" y="56"/>
                  </a:lnTo>
                  <a:lnTo>
                    <a:pt x="42" y="49"/>
                  </a:lnTo>
                  <a:lnTo>
                    <a:pt x="55" y="44"/>
                  </a:lnTo>
                  <a:lnTo>
                    <a:pt x="64" y="37"/>
                  </a:lnTo>
                  <a:lnTo>
                    <a:pt x="71" y="29"/>
                  </a:lnTo>
                  <a:lnTo>
                    <a:pt x="78" y="23"/>
                  </a:lnTo>
                  <a:lnTo>
                    <a:pt x="85" y="20"/>
                  </a:lnTo>
                  <a:lnTo>
                    <a:pt x="93" y="19"/>
                  </a:lnTo>
                  <a:lnTo>
                    <a:pt x="107" y="18"/>
                  </a:lnTo>
                  <a:lnTo>
                    <a:pt x="122" y="15"/>
                  </a:lnTo>
                  <a:lnTo>
                    <a:pt x="135" y="12"/>
                  </a:lnTo>
                  <a:lnTo>
                    <a:pt x="146" y="9"/>
                  </a:lnTo>
                  <a:lnTo>
                    <a:pt x="153" y="9"/>
                  </a:lnTo>
                  <a:lnTo>
                    <a:pt x="160" y="11"/>
                  </a:lnTo>
                  <a:lnTo>
                    <a:pt x="170" y="12"/>
                  </a:lnTo>
                  <a:lnTo>
                    <a:pt x="182" y="12"/>
                  </a:lnTo>
                  <a:lnTo>
                    <a:pt x="192" y="9"/>
                  </a:lnTo>
                  <a:lnTo>
                    <a:pt x="198" y="5"/>
                  </a:lnTo>
                  <a:lnTo>
                    <a:pt x="204" y="1"/>
                  </a:lnTo>
                  <a:lnTo>
                    <a:pt x="2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1" name="Freeform 37">
              <a:extLst>
                <a:ext uri="{FF2B5EF4-FFF2-40B4-BE49-F238E27FC236}">
                  <a16:creationId xmlns:a16="http://schemas.microsoft.com/office/drawing/2014/main" id="{1B3B1507-3B7D-2A7E-F06E-1A9B56CF9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2189163"/>
              <a:ext cx="134938" cy="74613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37" y="0"/>
                </a:cxn>
                <a:cxn ang="0">
                  <a:pos x="40" y="3"/>
                </a:cxn>
                <a:cxn ang="0">
                  <a:pos x="43" y="5"/>
                </a:cxn>
                <a:cxn ang="0">
                  <a:pos x="47" y="9"/>
                </a:cxn>
                <a:cxn ang="0">
                  <a:pos x="49" y="10"/>
                </a:cxn>
                <a:cxn ang="0">
                  <a:pos x="52" y="13"/>
                </a:cxn>
                <a:cxn ang="0">
                  <a:pos x="66" y="13"/>
                </a:cxn>
                <a:cxn ang="0">
                  <a:pos x="74" y="15"/>
                </a:cxn>
                <a:cxn ang="0">
                  <a:pos x="81" y="20"/>
                </a:cxn>
                <a:cxn ang="0">
                  <a:pos x="85" y="25"/>
                </a:cxn>
                <a:cxn ang="0">
                  <a:pos x="85" y="28"/>
                </a:cxn>
                <a:cxn ang="0">
                  <a:pos x="82" y="33"/>
                </a:cxn>
                <a:cxn ang="0">
                  <a:pos x="79" y="35"/>
                </a:cxn>
                <a:cxn ang="0">
                  <a:pos x="77" y="35"/>
                </a:cxn>
                <a:cxn ang="0">
                  <a:pos x="74" y="36"/>
                </a:cxn>
                <a:cxn ang="0">
                  <a:pos x="66" y="36"/>
                </a:cxn>
                <a:cxn ang="0">
                  <a:pos x="63" y="37"/>
                </a:cxn>
                <a:cxn ang="0">
                  <a:pos x="56" y="39"/>
                </a:cxn>
                <a:cxn ang="0">
                  <a:pos x="47" y="42"/>
                </a:cxn>
                <a:cxn ang="0">
                  <a:pos x="25" y="44"/>
                </a:cxn>
                <a:cxn ang="0">
                  <a:pos x="17" y="47"/>
                </a:cxn>
                <a:cxn ang="0">
                  <a:pos x="8" y="47"/>
                </a:cxn>
                <a:cxn ang="0">
                  <a:pos x="2" y="42"/>
                </a:cxn>
                <a:cxn ang="0">
                  <a:pos x="0" y="36"/>
                </a:cxn>
                <a:cxn ang="0">
                  <a:pos x="4" y="31"/>
                </a:cxn>
                <a:cxn ang="0">
                  <a:pos x="12" y="26"/>
                </a:cxn>
                <a:cxn ang="0">
                  <a:pos x="19" y="22"/>
                </a:cxn>
                <a:cxn ang="0">
                  <a:pos x="22" y="20"/>
                </a:cxn>
                <a:cxn ang="0">
                  <a:pos x="22" y="18"/>
                </a:cxn>
                <a:cxn ang="0">
                  <a:pos x="23" y="15"/>
                </a:cxn>
                <a:cxn ang="0">
                  <a:pos x="23" y="11"/>
                </a:cxn>
                <a:cxn ang="0">
                  <a:pos x="25" y="9"/>
                </a:cxn>
                <a:cxn ang="0">
                  <a:pos x="28" y="5"/>
                </a:cxn>
                <a:cxn ang="0">
                  <a:pos x="30" y="2"/>
                </a:cxn>
                <a:cxn ang="0">
                  <a:pos x="33" y="0"/>
                </a:cxn>
              </a:cxnLst>
              <a:rect l="0" t="0" r="r" b="b"/>
              <a:pathLst>
                <a:path w="85" h="47">
                  <a:moveTo>
                    <a:pt x="33" y="0"/>
                  </a:moveTo>
                  <a:lnTo>
                    <a:pt x="37" y="0"/>
                  </a:lnTo>
                  <a:lnTo>
                    <a:pt x="40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49" y="10"/>
                  </a:lnTo>
                  <a:lnTo>
                    <a:pt x="52" y="13"/>
                  </a:lnTo>
                  <a:lnTo>
                    <a:pt x="66" y="13"/>
                  </a:lnTo>
                  <a:lnTo>
                    <a:pt x="74" y="15"/>
                  </a:lnTo>
                  <a:lnTo>
                    <a:pt x="81" y="20"/>
                  </a:lnTo>
                  <a:lnTo>
                    <a:pt x="85" y="25"/>
                  </a:lnTo>
                  <a:lnTo>
                    <a:pt x="85" y="28"/>
                  </a:lnTo>
                  <a:lnTo>
                    <a:pt x="82" y="33"/>
                  </a:lnTo>
                  <a:lnTo>
                    <a:pt x="79" y="35"/>
                  </a:lnTo>
                  <a:lnTo>
                    <a:pt x="77" y="35"/>
                  </a:lnTo>
                  <a:lnTo>
                    <a:pt x="74" y="36"/>
                  </a:lnTo>
                  <a:lnTo>
                    <a:pt x="66" y="36"/>
                  </a:lnTo>
                  <a:lnTo>
                    <a:pt x="63" y="37"/>
                  </a:lnTo>
                  <a:lnTo>
                    <a:pt x="56" y="39"/>
                  </a:lnTo>
                  <a:lnTo>
                    <a:pt x="47" y="42"/>
                  </a:lnTo>
                  <a:lnTo>
                    <a:pt x="25" y="44"/>
                  </a:lnTo>
                  <a:lnTo>
                    <a:pt x="17" y="47"/>
                  </a:lnTo>
                  <a:lnTo>
                    <a:pt x="8" y="47"/>
                  </a:lnTo>
                  <a:lnTo>
                    <a:pt x="2" y="42"/>
                  </a:lnTo>
                  <a:lnTo>
                    <a:pt x="0" y="36"/>
                  </a:lnTo>
                  <a:lnTo>
                    <a:pt x="4" y="31"/>
                  </a:lnTo>
                  <a:lnTo>
                    <a:pt x="12" y="26"/>
                  </a:lnTo>
                  <a:lnTo>
                    <a:pt x="19" y="22"/>
                  </a:lnTo>
                  <a:lnTo>
                    <a:pt x="22" y="20"/>
                  </a:lnTo>
                  <a:lnTo>
                    <a:pt x="22" y="18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5" y="9"/>
                  </a:lnTo>
                  <a:lnTo>
                    <a:pt x="28" y="5"/>
                  </a:lnTo>
                  <a:lnTo>
                    <a:pt x="30" y="2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4E030CE3-AD84-E62D-308B-84FA41105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8313" y="2265363"/>
              <a:ext cx="254000" cy="250825"/>
            </a:xfrm>
            <a:custGeom>
              <a:avLst/>
              <a:gdLst/>
              <a:ahLst/>
              <a:cxnLst>
                <a:cxn ang="0">
                  <a:pos x="146" y="3"/>
                </a:cxn>
                <a:cxn ang="0">
                  <a:pos x="151" y="18"/>
                </a:cxn>
                <a:cxn ang="0">
                  <a:pos x="158" y="35"/>
                </a:cxn>
                <a:cxn ang="0">
                  <a:pos x="160" y="44"/>
                </a:cxn>
                <a:cxn ang="0">
                  <a:pos x="153" y="48"/>
                </a:cxn>
                <a:cxn ang="0">
                  <a:pos x="149" y="54"/>
                </a:cxn>
                <a:cxn ang="0">
                  <a:pos x="147" y="72"/>
                </a:cxn>
                <a:cxn ang="0">
                  <a:pos x="146" y="87"/>
                </a:cxn>
                <a:cxn ang="0">
                  <a:pos x="131" y="98"/>
                </a:cxn>
                <a:cxn ang="0">
                  <a:pos x="108" y="109"/>
                </a:cxn>
                <a:cxn ang="0">
                  <a:pos x="95" y="115"/>
                </a:cxn>
                <a:cxn ang="0">
                  <a:pos x="94" y="120"/>
                </a:cxn>
                <a:cxn ang="0">
                  <a:pos x="91" y="124"/>
                </a:cxn>
                <a:cxn ang="0">
                  <a:pos x="86" y="126"/>
                </a:cxn>
                <a:cxn ang="0">
                  <a:pos x="78" y="126"/>
                </a:cxn>
                <a:cxn ang="0">
                  <a:pos x="72" y="122"/>
                </a:cxn>
                <a:cxn ang="0">
                  <a:pos x="71" y="115"/>
                </a:cxn>
                <a:cxn ang="0">
                  <a:pos x="69" y="117"/>
                </a:cxn>
                <a:cxn ang="0">
                  <a:pos x="65" y="128"/>
                </a:cxn>
                <a:cxn ang="0">
                  <a:pos x="58" y="136"/>
                </a:cxn>
                <a:cxn ang="0">
                  <a:pos x="49" y="137"/>
                </a:cxn>
                <a:cxn ang="0">
                  <a:pos x="38" y="133"/>
                </a:cxn>
                <a:cxn ang="0">
                  <a:pos x="32" y="139"/>
                </a:cxn>
                <a:cxn ang="0">
                  <a:pos x="31" y="148"/>
                </a:cxn>
                <a:cxn ang="0">
                  <a:pos x="26" y="155"/>
                </a:cxn>
                <a:cxn ang="0">
                  <a:pos x="17" y="158"/>
                </a:cxn>
                <a:cxn ang="0">
                  <a:pos x="4" y="143"/>
                </a:cxn>
                <a:cxn ang="0">
                  <a:pos x="0" y="121"/>
                </a:cxn>
                <a:cxn ang="0">
                  <a:pos x="4" y="117"/>
                </a:cxn>
                <a:cxn ang="0">
                  <a:pos x="9" y="115"/>
                </a:cxn>
                <a:cxn ang="0">
                  <a:pos x="15" y="114"/>
                </a:cxn>
                <a:cxn ang="0">
                  <a:pos x="27" y="103"/>
                </a:cxn>
                <a:cxn ang="0">
                  <a:pos x="35" y="94"/>
                </a:cxn>
                <a:cxn ang="0">
                  <a:pos x="46" y="92"/>
                </a:cxn>
                <a:cxn ang="0">
                  <a:pos x="64" y="95"/>
                </a:cxn>
                <a:cxn ang="0">
                  <a:pos x="78" y="94"/>
                </a:cxn>
                <a:cxn ang="0">
                  <a:pos x="94" y="81"/>
                </a:cxn>
                <a:cxn ang="0">
                  <a:pos x="110" y="76"/>
                </a:cxn>
                <a:cxn ang="0">
                  <a:pos x="117" y="66"/>
                </a:cxn>
                <a:cxn ang="0">
                  <a:pos x="127" y="46"/>
                </a:cxn>
                <a:cxn ang="0">
                  <a:pos x="131" y="25"/>
                </a:cxn>
                <a:cxn ang="0">
                  <a:pos x="132" y="9"/>
                </a:cxn>
                <a:cxn ang="0">
                  <a:pos x="142" y="0"/>
                </a:cxn>
              </a:cxnLst>
              <a:rect l="0" t="0" r="r" b="b"/>
              <a:pathLst>
                <a:path w="160" h="158">
                  <a:moveTo>
                    <a:pt x="142" y="0"/>
                  </a:moveTo>
                  <a:lnTo>
                    <a:pt x="146" y="3"/>
                  </a:lnTo>
                  <a:lnTo>
                    <a:pt x="149" y="10"/>
                  </a:lnTo>
                  <a:lnTo>
                    <a:pt x="151" y="18"/>
                  </a:lnTo>
                  <a:lnTo>
                    <a:pt x="156" y="29"/>
                  </a:lnTo>
                  <a:lnTo>
                    <a:pt x="158" y="35"/>
                  </a:lnTo>
                  <a:lnTo>
                    <a:pt x="160" y="39"/>
                  </a:lnTo>
                  <a:lnTo>
                    <a:pt x="160" y="44"/>
                  </a:lnTo>
                  <a:lnTo>
                    <a:pt x="156" y="48"/>
                  </a:lnTo>
                  <a:lnTo>
                    <a:pt x="153" y="48"/>
                  </a:lnTo>
                  <a:lnTo>
                    <a:pt x="151" y="50"/>
                  </a:lnTo>
                  <a:lnTo>
                    <a:pt x="149" y="54"/>
                  </a:lnTo>
                  <a:lnTo>
                    <a:pt x="147" y="62"/>
                  </a:lnTo>
                  <a:lnTo>
                    <a:pt x="147" y="72"/>
                  </a:lnTo>
                  <a:lnTo>
                    <a:pt x="146" y="81"/>
                  </a:lnTo>
                  <a:lnTo>
                    <a:pt x="146" y="87"/>
                  </a:lnTo>
                  <a:lnTo>
                    <a:pt x="140" y="92"/>
                  </a:lnTo>
                  <a:lnTo>
                    <a:pt x="131" y="98"/>
                  </a:lnTo>
                  <a:lnTo>
                    <a:pt x="117" y="106"/>
                  </a:lnTo>
                  <a:lnTo>
                    <a:pt x="108" y="109"/>
                  </a:lnTo>
                  <a:lnTo>
                    <a:pt x="99" y="113"/>
                  </a:lnTo>
                  <a:lnTo>
                    <a:pt x="95" y="115"/>
                  </a:lnTo>
                  <a:lnTo>
                    <a:pt x="95" y="117"/>
                  </a:lnTo>
                  <a:lnTo>
                    <a:pt x="94" y="120"/>
                  </a:lnTo>
                  <a:lnTo>
                    <a:pt x="94" y="122"/>
                  </a:lnTo>
                  <a:lnTo>
                    <a:pt x="91" y="124"/>
                  </a:lnTo>
                  <a:lnTo>
                    <a:pt x="90" y="126"/>
                  </a:lnTo>
                  <a:lnTo>
                    <a:pt x="86" y="126"/>
                  </a:lnTo>
                  <a:lnTo>
                    <a:pt x="82" y="128"/>
                  </a:lnTo>
                  <a:lnTo>
                    <a:pt x="78" y="126"/>
                  </a:lnTo>
                  <a:lnTo>
                    <a:pt x="75" y="124"/>
                  </a:lnTo>
                  <a:lnTo>
                    <a:pt x="72" y="122"/>
                  </a:lnTo>
                  <a:lnTo>
                    <a:pt x="71" y="118"/>
                  </a:lnTo>
                  <a:lnTo>
                    <a:pt x="71" y="115"/>
                  </a:lnTo>
                  <a:lnTo>
                    <a:pt x="69" y="115"/>
                  </a:lnTo>
                  <a:lnTo>
                    <a:pt x="69" y="117"/>
                  </a:lnTo>
                  <a:lnTo>
                    <a:pt x="68" y="124"/>
                  </a:lnTo>
                  <a:lnTo>
                    <a:pt x="65" y="128"/>
                  </a:lnTo>
                  <a:lnTo>
                    <a:pt x="63" y="133"/>
                  </a:lnTo>
                  <a:lnTo>
                    <a:pt x="58" y="136"/>
                  </a:lnTo>
                  <a:lnTo>
                    <a:pt x="54" y="137"/>
                  </a:lnTo>
                  <a:lnTo>
                    <a:pt x="49" y="137"/>
                  </a:lnTo>
                  <a:lnTo>
                    <a:pt x="43" y="135"/>
                  </a:lnTo>
                  <a:lnTo>
                    <a:pt x="38" y="133"/>
                  </a:lnTo>
                  <a:lnTo>
                    <a:pt x="34" y="133"/>
                  </a:lnTo>
                  <a:lnTo>
                    <a:pt x="32" y="139"/>
                  </a:lnTo>
                  <a:lnTo>
                    <a:pt x="32" y="144"/>
                  </a:lnTo>
                  <a:lnTo>
                    <a:pt x="31" y="148"/>
                  </a:lnTo>
                  <a:lnTo>
                    <a:pt x="28" y="152"/>
                  </a:lnTo>
                  <a:lnTo>
                    <a:pt x="26" y="155"/>
                  </a:lnTo>
                  <a:lnTo>
                    <a:pt x="20" y="158"/>
                  </a:lnTo>
                  <a:lnTo>
                    <a:pt x="17" y="158"/>
                  </a:lnTo>
                  <a:lnTo>
                    <a:pt x="11" y="154"/>
                  </a:lnTo>
                  <a:lnTo>
                    <a:pt x="4" y="143"/>
                  </a:lnTo>
                  <a:lnTo>
                    <a:pt x="0" y="129"/>
                  </a:lnTo>
                  <a:lnTo>
                    <a:pt x="0" y="121"/>
                  </a:lnTo>
                  <a:lnTo>
                    <a:pt x="2" y="120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9" y="115"/>
                  </a:lnTo>
                  <a:lnTo>
                    <a:pt x="13" y="114"/>
                  </a:lnTo>
                  <a:lnTo>
                    <a:pt x="15" y="114"/>
                  </a:lnTo>
                  <a:lnTo>
                    <a:pt x="17" y="113"/>
                  </a:lnTo>
                  <a:lnTo>
                    <a:pt x="27" y="103"/>
                  </a:lnTo>
                  <a:lnTo>
                    <a:pt x="31" y="98"/>
                  </a:lnTo>
                  <a:lnTo>
                    <a:pt x="35" y="94"/>
                  </a:lnTo>
                  <a:lnTo>
                    <a:pt x="39" y="92"/>
                  </a:lnTo>
                  <a:lnTo>
                    <a:pt x="46" y="92"/>
                  </a:lnTo>
                  <a:lnTo>
                    <a:pt x="56" y="94"/>
                  </a:lnTo>
                  <a:lnTo>
                    <a:pt x="64" y="95"/>
                  </a:lnTo>
                  <a:lnTo>
                    <a:pt x="72" y="95"/>
                  </a:lnTo>
                  <a:lnTo>
                    <a:pt x="78" y="94"/>
                  </a:lnTo>
                  <a:lnTo>
                    <a:pt x="84" y="87"/>
                  </a:lnTo>
                  <a:lnTo>
                    <a:pt x="94" y="81"/>
                  </a:lnTo>
                  <a:lnTo>
                    <a:pt x="105" y="77"/>
                  </a:lnTo>
                  <a:lnTo>
                    <a:pt x="110" y="76"/>
                  </a:lnTo>
                  <a:lnTo>
                    <a:pt x="113" y="73"/>
                  </a:lnTo>
                  <a:lnTo>
                    <a:pt x="117" y="66"/>
                  </a:lnTo>
                  <a:lnTo>
                    <a:pt x="121" y="57"/>
                  </a:lnTo>
                  <a:lnTo>
                    <a:pt x="127" y="46"/>
                  </a:lnTo>
                  <a:lnTo>
                    <a:pt x="130" y="36"/>
                  </a:lnTo>
                  <a:lnTo>
                    <a:pt x="131" y="25"/>
                  </a:lnTo>
                  <a:lnTo>
                    <a:pt x="131" y="15"/>
                  </a:lnTo>
                  <a:lnTo>
                    <a:pt x="132" y="9"/>
                  </a:lnTo>
                  <a:lnTo>
                    <a:pt x="136" y="3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3" name="Freeform 39">
              <a:extLst>
                <a:ext uri="{FF2B5EF4-FFF2-40B4-BE49-F238E27FC236}">
                  <a16:creationId xmlns:a16="http://schemas.microsoft.com/office/drawing/2014/main" id="{81D98F9A-2864-BFC6-105F-3C36D9B4A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9400" y="2668588"/>
              <a:ext cx="38100" cy="66675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23" y="1"/>
                </a:cxn>
                <a:cxn ang="0">
                  <a:pos x="24" y="7"/>
                </a:cxn>
                <a:cxn ang="0">
                  <a:pos x="23" y="15"/>
                </a:cxn>
                <a:cxn ang="0">
                  <a:pos x="20" y="25"/>
                </a:cxn>
                <a:cxn ang="0">
                  <a:pos x="16" y="33"/>
                </a:cxn>
                <a:cxn ang="0">
                  <a:pos x="11" y="40"/>
                </a:cxn>
                <a:cxn ang="0">
                  <a:pos x="5" y="42"/>
                </a:cxn>
                <a:cxn ang="0">
                  <a:pos x="1" y="40"/>
                </a:cxn>
                <a:cxn ang="0">
                  <a:pos x="0" y="31"/>
                </a:cxn>
                <a:cxn ang="0">
                  <a:pos x="1" y="22"/>
                </a:cxn>
                <a:cxn ang="0">
                  <a:pos x="5" y="12"/>
                </a:cxn>
                <a:cxn ang="0">
                  <a:pos x="11" y="4"/>
                </a:cxn>
                <a:cxn ang="0">
                  <a:pos x="19" y="0"/>
                </a:cxn>
              </a:cxnLst>
              <a:rect l="0" t="0" r="r" b="b"/>
              <a:pathLst>
                <a:path w="24" h="42">
                  <a:moveTo>
                    <a:pt x="19" y="0"/>
                  </a:moveTo>
                  <a:lnTo>
                    <a:pt x="23" y="1"/>
                  </a:lnTo>
                  <a:lnTo>
                    <a:pt x="24" y="7"/>
                  </a:lnTo>
                  <a:lnTo>
                    <a:pt x="23" y="15"/>
                  </a:lnTo>
                  <a:lnTo>
                    <a:pt x="20" y="25"/>
                  </a:lnTo>
                  <a:lnTo>
                    <a:pt x="16" y="33"/>
                  </a:lnTo>
                  <a:lnTo>
                    <a:pt x="11" y="40"/>
                  </a:lnTo>
                  <a:lnTo>
                    <a:pt x="5" y="42"/>
                  </a:lnTo>
                  <a:lnTo>
                    <a:pt x="1" y="40"/>
                  </a:lnTo>
                  <a:lnTo>
                    <a:pt x="0" y="31"/>
                  </a:lnTo>
                  <a:lnTo>
                    <a:pt x="1" y="22"/>
                  </a:lnTo>
                  <a:lnTo>
                    <a:pt x="5" y="12"/>
                  </a:lnTo>
                  <a:lnTo>
                    <a:pt x="11" y="4"/>
                  </a:lnTo>
                  <a:lnTo>
                    <a:pt x="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43BA4005-2B97-4862-288F-7D125CA18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7313" y="4097338"/>
              <a:ext cx="95250" cy="153988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3" y="4"/>
                </a:cxn>
                <a:cxn ang="0">
                  <a:pos x="15" y="10"/>
                </a:cxn>
                <a:cxn ang="0">
                  <a:pos x="18" y="17"/>
                </a:cxn>
                <a:cxn ang="0">
                  <a:pos x="22" y="25"/>
                </a:cxn>
                <a:cxn ang="0">
                  <a:pos x="25" y="29"/>
                </a:cxn>
                <a:cxn ang="0">
                  <a:pos x="26" y="32"/>
                </a:cxn>
                <a:cxn ang="0">
                  <a:pos x="28" y="33"/>
                </a:cxn>
                <a:cxn ang="0">
                  <a:pos x="28" y="36"/>
                </a:cxn>
                <a:cxn ang="0">
                  <a:pos x="29" y="36"/>
                </a:cxn>
                <a:cxn ang="0">
                  <a:pos x="30" y="37"/>
                </a:cxn>
                <a:cxn ang="0">
                  <a:pos x="33" y="38"/>
                </a:cxn>
                <a:cxn ang="0">
                  <a:pos x="36" y="41"/>
                </a:cxn>
                <a:cxn ang="0">
                  <a:pos x="40" y="44"/>
                </a:cxn>
                <a:cxn ang="0">
                  <a:pos x="47" y="44"/>
                </a:cxn>
                <a:cxn ang="0">
                  <a:pos x="49" y="43"/>
                </a:cxn>
                <a:cxn ang="0">
                  <a:pos x="51" y="41"/>
                </a:cxn>
                <a:cxn ang="0">
                  <a:pos x="54" y="41"/>
                </a:cxn>
                <a:cxn ang="0">
                  <a:pos x="58" y="45"/>
                </a:cxn>
                <a:cxn ang="0">
                  <a:pos x="59" y="49"/>
                </a:cxn>
                <a:cxn ang="0">
                  <a:pos x="60" y="52"/>
                </a:cxn>
                <a:cxn ang="0">
                  <a:pos x="59" y="55"/>
                </a:cxn>
                <a:cxn ang="0">
                  <a:pos x="56" y="58"/>
                </a:cxn>
                <a:cxn ang="0">
                  <a:pos x="48" y="67"/>
                </a:cxn>
                <a:cxn ang="0">
                  <a:pos x="41" y="80"/>
                </a:cxn>
                <a:cxn ang="0">
                  <a:pos x="40" y="84"/>
                </a:cxn>
                <a:cxn ang="0">
                  <a:pos x="37" y="88"/>
                </a:cxn>
                <a:cxn ang="0">
                  <a:pos x="36" y="90"/>
                </a:cxn>
                <a:cxn ang="0">
                  <a:pos x="33" y="95"/>
                </a:cxn>
                <a:cxn ang="0">
                  <a:pos x="28" y="97"/>
                </a:cxn>
                <a:cxn ang="0">
                  <a:pos x="23" y="97"/>
                </a:cxn>
                <a:cxn ang="0">
                  <a:pos x="21" y="96"/>
                </a:cxn>
                <a:cxn ang="0">
                  <a:pos x="19" y="95"/>
                </a:cxn>
                <a:cxn ang="0">
                  <a:pos x="19" y="92"/>
                </a:cxn>
                <a:cxn ang="0">
                  <a:pos x="21" y="89"/>
                </a:cxn>
                <a:cxn ang="0">
                  <a:pos x="21" y="86"/>
                </a:cxn>
                <a:cxn ang="0">
                  <a:pos x="22" y="84"/>
                </a:cxn>
                <a:cxn ang="0">
                  <a:pos x="23" y="80"/>
                </a:cxn>
                <a:cxn ang="0">
                  <a:pos x="25" y="77"/>
                </a:cxn>
                <a:cxn ang="0">
                  <a:pos x="25" y="74"/>
                </a:cxn>
                <a:cxn ang="0">
                  <a:pos x="21" y="73"/>
                </a:cxn>
                <a:cxn ang="0">
                  <a:pos x="8" y="73"/>
                </a:cxn>
                <a:cxn ang="0">
                  <a:pos x="3" y="70"/>
                </a:cxn>
                <a:cxn ang="0">
                  <a:pos x="0" y="67"/>
                </a:cxn>
                <a:cxn ang="0">
                  <a:pos x="0" y="64"/>
                </a:cxn>
                <a:cxn ang="0">
                  <a:pos x="2" y="62"/>
                </a:cxn>
                <a:cxn ang="0">
                  <a:pos x="4" y="60"/>
                </a:cxn>
                <a:cxn ang="0">
                  <a:pos x="7" y="58"/>
                </a:cxn>
                <a:cxn ang="0">
                  <a:pos x="10" y="56"/>
                </a:cxn>
                <a:cxn ang="0">
                  <a:pos x="14" y="52"/>
                </a:cxn>
                <a:cxn ang="0">
                  <a:pos x="14" y="44"/>
                </a:cxn>
                <a:cxn ang="0">
                  <a:pos x="11" y="32"/>
                </a:cxn>
                <a:cxn ang="0">
                  <a:pos x="8" y="23"/>
                </a:cxn>
                <a:cxn ang="0">
                  <a:pos x="4" y="18"/>
                </a:cxn>
                <a:cxn ang="0">
                  <a:pos x="2" y="11"/>
                </a:cxn>
                <a:cxn ang="0">
                  <a:pos x="2" y="6"/>
                </a:cxn>
                <a:cxn ang="0">
                  <a:pos x="3" y="1"/>
                </a:cxn>
                <a:cxn ang="0">
                  <a:pos x="8" y="0"/>
                </a:cxn>
              </a:cxnLst>
              <a:rect l="0" t="0" r="r" b="b"/>
              <a:pathLst>
                <a:path w="60" h="97">
                  <a:moveTo>
                    <a:pt x="8" y="0"/>
                  </a:moveTo>
                  <a:lnTo>
                    <a:pt x="13" y="4"/>
                  </a:lnTo>
                  <a:lnTo>
                    <a:pt x="15" y="10"/>
                  </a:lnTo>
                  <a:lnTo>
                    <a:pt x="18" y="17"/>
                  </a:lnTo>
                  <a:lnTo>
                    <a:pt x="22" y="25"/>
                  </a:lnTo>
                  <a:lnTo>
                    <a:pt x="25" y="29"/>
                  </a:lnTo>
                  <a:lnTo>
                    <a:pt x="26" y="32"/>
                  </a:lnTo>
                  <a:lnTo>
                    <a:pt x="28" y="33"/>
                  </a:lnTo>
                  <a:lnTo>
                    <a:pt x="28" y="36"/>
                  </a:lnTo>
                  <a:lnTo>
                    <a:pt x="29" y="36"/>
                  </a:lnTo>
                  <a:lnTo>
                    <a:pt x="30" y="37"/>
                  </a:lnTo>
                  <a:lnTo>
                    <a:pt x="33" y="38"/>
                  </a:lnTo>
                  <a:lnTo>
                    <a:pt x="36" y="41"/>
                  </a:lnTo>
                  <a:lnTo>
                    <a:pt x="40" y="44"/>
                  </a:lnTo>
                  <a:lnTo>
                    <a:pt x="47" y="44"/>
                  </a:lnTo>
                  <a:lnTo>
                    <a:pt x="49" y="43"/>
                  </a:lnTo>
                  <a:lnTo>
                    <a:pt x="51" y="41"/>
                  </a:lnTo>
                  <a:lnTo>
                    <a:pt x="54" y="41"/>
                  </a:lnTo>
                  <a:lnTo>
                    <a:pt x="58" y="45"/>
                  </a:lnTo>
                  <a:lnTo>
                    <a:pt x="59" y="49"/>
                  </a:lnTo>
                  <a:lnTo>
                    <a:pt x="60" y="52"/>
                  </a:lnTo>
                  <a:lnTo>
                    <a:pt x="59" y="55"/>
                  </a:lnTo>
                  <a:lnTo>
                    <a:pt x="56" y="58"/>
                  </a:lnTo>
                  <a:lnTo>
                    <a:pt x="48" y="67"/>
                  </a:lnTo>
                  <a:lnTo>
                    <a:pt x="41" y="80"/>
                  </a:lnTo>
                  <a:lnTo>
                    <a:pt x="40" y="84"/>
                  </a:lnTo>
                  <a:lnTo>
                    <a:pt x="37" y="88"/>
                  </a:lnTo>
                  <a:lnTo>
                    <a:pt x="36" y="90"/>
                  </a:lnTo>
                  <a:lnTo>
                    <a:pt x="33" y="95"/>
                  </a:lnTo>
                  <a:lnTo>
                    <a:pt x="28" y="97"/>
                  </a:lnTo>
                  <a:lnTo>
                    <a:pt x="23" y="97"/>
                  </a:lnTo>
                  <a:lnTo>
                    <a:pt x="21" y="96"/>
                  </a:lnTo>
                  <a:lnTo>
                    <a:pt x="19" y="95"/>
                  </a:lnTo>
                  <a:lnTo>
                    <a:pt x="19" y="92"/>
                  </a:lnTo>
                  <a:lnTo>
                    <a:pt x="21" y="89"/>
                  </a:lnTo>
                  <a:lnTo>
                    <a:pt x="21" y="86"/>
                  </a:lnTo>
                  <a:lnTo>
                    <a:pt x="22" y="84"/>
                  </a:lnTo>
                  <a:lnTo>
                    <a:pt x="23" y="80"/>
                  </a:lnTo>
                  <a:lnTo>
                    <a:pt x="25" y="77"/>
                  </a:lnTo>
                  <a:lnTo>
                    <a:pt x="25" y="74"/>
                  </a:lnTo>
                  <a:lnTo>
                    <a:pt x="21" y="73"/>
                  </a:lnTo>
                  <a:lnTo>
                    <a:pt x="8" y="73"/>
                  </a:lnTo>
                  <a:lnTo>
                    <a:pt x="3" y="70"/>
                  </a:lnTo>
                  <a:lnTo>
                    <a:pt x="0" y="67"/>
                  </a:lnTo>
                  <a:lnTo>
                    <a:pt x="0" y="64"/>
                  </a:lnTo>
                  <a:lnTo>
                    <a:pt x="2" y="62"/>
                  </a:lnTo>
                  <a:lnTo>
                    <a:pt x="4" y="60"/>
                  </a:lnTo>
                  <a:lnTo>
                    <a:pt x="7" y="58"/>
                  </a:lnTo>
                  <a:lnTo>
                    <a:pt x="10" y="56"/>
                  </a:lnTo>
                  <a:lnTo>
                    <a:pt x="14" y="52"/>
                  </a:lnTo>
                  <a:lnTo>
                    <a:pt x="14" y="44"/>
                  </a:lnTo>
                  <a:lnTo>
                    <a:pt x="11" y="32"/>
                  </a:lnTo>
                  <a:lnTo>
                    <a:pt x="8" y="23"/>
                  </a:lnTo>
                  <a:lnTo>
                    <a:pt x="4" y="18"/>
                  </a:lnTo>
                  <a:lnTo>
                    <a:pt x="2" y="11"/>
                  </a:lnTo>
                  <a:lnTo>
                    <a:pt x="2" y="6"/>
                  </a:lnTo>
                  <a:lnTo>
                    <a:pt x="3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E37FECB9-3735-CFC8-40C0-EE7F7385A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9200" y="4230688"/>
              <a:ext cx="155575" cy="149225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85" y="0"/>
                </a:cxn>
                <a:cxn ang="0">
                  <a:pos x="87" y="1"/>
                </a:cxn>
                <a:cxn ang="0">
                  <a:pos x="89" y="4"/>
                </a:cxn>
                <a:cxn ang="0">
                  <a:pos x="94" y="9"/>
                </a:cxn>
                <a:cxn ang="0">
                  <a:pos x="97" y="11"/>
                </a:cxn>
                <a:cxn ang="0">
                  <a:pos x="98" y="13"/>
                </a:cxn>
                <a:cxn ang="0">
                  <a:pos x="98" y="16"/>
                </a:cxn>
                <a:cxn ang="0">
                  <a:pos x="97" y="24"/>
                </a:cxn>
                <a:cxn ang="0">
                  <a:pos x="93" y="35"/>
                </a:cxn>
                <a:cxn ang="0">
                  <a:pos x="85" y="45"/>
                </a:cxn>
                <a:cxn ang="0">
                  <a:pos x="71" y="57"/>
                </a:cxn>
                <a:cxn ang="0">
                  <a:pos x="60" y="68"/>
                </a:cxn>
                <a:cxn ang="0">
                  <a:pos x="48" y="82"/>
                </a:cxn>
                <a:cxn ang="0">
                  <a:pos x="42" y="89"/>
                </a:cxn>
                <a:cxn ang="0">
                  <a:pos x="38" y="93"/>
                </a:cxn>
                <a:cxn ang="0">
                  <a:pos x="35" y="94"/>
                </a:cxn>
                <a:cxn ang="0">
                  <a:pos x="31" y="94"/>
                </a:cxn>
                <a:cxn ang="0">
                  <a:pos x="23" y="93"/>
                </a:cxn>
                <a:cxn ang="0">
                  <a:pos x="12" y="91"/>
                </a:cxn>
                <a:cxn ang="0">
                  <a:pos x="4" y="87"/>
                </a:cxn>
                <a:cxn ang="0">
                  <a:pos x="0" y="80"/>
                </a:cxn>
                <a:cxn ang="0">
                  <a:pos x="1" y="74"/>
                </a:cxn>
                <a:cxn ang="0">
                  <a:pos x="8" y="64"/>
                </a:cxn>
                <a:cxn ang="0">
                  <a:pos x="19" y="54"/>
                </a:cxn>
                <a:cxn ang="0">
                  <a:pos x="46" y="35"/>
                </a:cxn>
                <a:cxn ang="0">
                  <a:pos x="54" y="28"/>
                </a:cxn>
                <a:cxn ang="0">
                  <a:pos x="60" y="24"/>
                </a:cxn>
                <a:cxn ang="0">
                  <a:pos x="61" y="20"/>
                </a:cxn>
                <a:cxn ang="0">
                  <a:pos x="63" y="17"/>
                </a:cxn>
                <a:cxn ang="0">
                  <a:pos x="65" y="13"/>
                </a:cxn>
                <a:cxn ang="0">
                  <a:pos x="68" y="11"/>
                </a:cxn>
                <a:cxn ang="0">
                  <a:pos x="72" y="8"/>
                </a:cxn>
                <a:cxn ang="0">
                  <a:pos x="75" y="6"/>
                </a:cxn>
                <a:cxn ang="0">
                  <a:pos x="78" y="4"/>
                </a:cxn>
                <a:cxn ang="0">
                  <a:pos x="80" y="2"/>
                </a:cxn>
                <a:cxn ang="0">
                  <a:pos x="82" y="0"/>
                </a:cxn>
              </a:cxnLst>
              <a:rect l="0" t="0" r="r" b="b"/>
              <a:pathLst>
                <a:path w="98" h="94">
                  <a:moveTo>
                    <a:pt x="82" y="0"/>
                  </a:moveTo>
                  <a:lnTo>
                    <a:pt x="85" y="0"/>
                  </a:lnTo>
                  <a:lnTo>
                    <a:pt x="87" y="1"/>
                  </a:lnTo>
                  <a:lnTo>
                    <a:pt x="89" y="4"/>
                  </a:lnTo>
                  <a:lnTo>
                    <a:pt x="94" y="9"/>
                  </a:lnTo>
                  <a:lnTo>
                    <a:pt x="97" y="11"/>
                  </a:lnTo>
                  <a:lnTo>
                    <a:pt x="98" y="13"/>
                  </a:lnTo>
                  <a:lnTo>
                    <a:pt x="98" y="16"/>
                  </a:lnTo>
                  <a:lnTo>
                    <a:pt x="97" y="24"/>
                  </a:lnTo>
                  <a:lnTo>
                    <a:pt x="93" y="35"/>
                  </a:lnTo>
                  <a:lnTo>
                    <a:pt x="85" y="45"/>
                  </a:lnTo>
                  <a:lnTo>
                    <a:pt x="71" y="57"/>
                  </a:lnTo>
                  <a:lnTo>
                    <a:pt x="60" y="68"/>
                  </a:lnTo>
                  <a:lnTo>
                    <a:pt x="48" y="82"/>
                  </a:lnTo>
                  <a:lnTo>
                    <a:pt x="42" y="89"/>
                  </a:lnTo>
                  <a:lnTo>
                    <a:pt x="38" y="93"/>
                  </a:lnTo>
                  <a:lnTo>
                    <a:pt x="35" y="94"/>
                  </a:lnTo>
                  <a:lnTo>
                    <a:pt x="31" y="94"/>
                  </a:lnTo>
                  <a:lnTo>
                    <a:pt x="23" y="93"/>
                  </a:lnTo>
                  <a:lnTo>
                    <a:pt x="12" y="91"/>
                  </a:lnTo>
                  <a:lnTo>
                    <a:pt x="4" y="87"/>
                  </a:lnTo>
                  <a:lnTo>
                    <a:pt x="0" y="80"/>
                  </a:lnTo>
                  <a:lnTo>
                    <a:pt x="1" y="74"/>
                  </a:lnTo>
                  <a:lnTo>
                    <a:pt x="8" y="64"/>
                  </a:lnTo>
                  <a:lnTo>
                    <a:pt x="19" y="54"/>
                  </a:lnTo>
                  <a:lnTo>
                    <a:pt x="46" y="35"/>
                  </a:lnTo>
                  <a:lnTo>
                    <a:pt x="54" y="28"/>
                  </a:lnTo>
                  <a:lnTo>
                    <a:pt x="60" y="24"/>
                  </a:lnTo>
                  <a:lnTo>
                    <a:pt x="61" y="20"/>
                  </a:lnTo>
                  <a:lnTo>
                    <a:pt x="63" y="17"/>
                  </a:lnTo>
                  <a:lnTo>
                    <a:pt x="65" y="13"/>
                  </a:lnTo>
                  <a:lnTo>
                    <a:pt x="68" y="11"/>
                  </a:lnTo>
                  <a:lnTo>
                    <a:pt x="72" y="8"/>
                  </a:lnTo>
                  <a:lnTo>
                    <a:pt x="75" y="6"/>
                  </a:lnTo>
                  <a:lnTo>
                    <a:pt x="78" y="4"/>
                  </a:lnTo>
                  <a:lnTo>
                    <a:pt x="80" y="2"/>
                  </a:lnTo>
                  <a:lnTo>
                    <a:pt x="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2E8FA767-4539-D534-AE8E-23E7A1D03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3113" y="4233863"/>
              <a:ext cx="79375" cy="73025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0" y="2"/>
                </a:cxn>
                <a:cxn ang="0">
                  <a:pos x="50" y="9"/>
                </a:cxn>
                <a:cxn ang="0">
                  <a:pos x="47" y="18"/>
                </a:cxn>
                <a:cxn ang="0">
                  <a:pos x="43" y="29"/>
                </a:cxn>
                <a:cxn ang="0">
                  <a:pos x="37" y="37"/>
                </a:cxn>
                <a:cxn ang="0">
                  <a:pos x="32" y="43"/>
                </a:cxn>
                <a:cxn ang="0">
                  <a:pos x="29" y="43"/>
                </a:cxn>
                <a:cxn ang="0">
                  <a:pos x="25" y="44"/>
                </a:cxn>
                <a:cxn ang="0">
                  <a:pos x="22" y="44"/>
                </a:cxn>
                <a:cxn ang="0">
                  <a:pos x="20" y="46"/>
                </a:cxn>
                <a:cxn ang="0">
                  <a:pos x="17" y="44"/>
                </a:cxn>
                <a:cxn ang="0">
                  <a:pos x="14" y="44"/>
                </a:cxn>
                <a:cxn ang="0">
                  <a:pos x="13" y="41"/>
                </a:cxn>
                <a:cxn ang="0">
                  <a:pos x="13" y="29"/>
                </a:cxn>
                <a:cxn ang="0">
                  <a:pos x="5" y="21"/>
                </a:cxn>
                <a:cxn ang="0">
                  <a:pos x="2" y="17"/>
                </a:cxn>
                <a:cxn ang="0">
                  <a:pos x="0" y="13"/>
                </a:cxn>
                <a:cxn ang="0">
                  <a:pos x="3" y="7"/>
                </a:cxn>
                <a:cxn ang="0">
                  <a:pos x="5" y="7"/>
                </a:cxn>
                <a:cxn ang="0">
                  <a:pos x="6" y="9"/>
                </a:cxn>
                <a:cxn ang="0">
                  <a:pos x="11" y="11"/>
                </a:cxn>
                <a:cxn ang="0">
                  <a:pos x="15" y="13"/>
                </a:cxn>
                <a:cxn ang="0">
                  <a:pos x="18" y="13"/>
                </a:cxn>
                <a:cxn ang="0">
                  <a:pos x="21" y="14"/>
                </a:cxn>
                <a:cxn ang="0">
                  <a:pos x="25" y="13"/>
                </a:cxn>
                <a:cxn ang="0">
                  <a:pos x="31" y="10"/>
                </a:cxn>
                <a:cxn ang="0">
                  <a:pos x="37" y="6"/>
                </a:cxn>
                <a:cxn ang="0">
                  <a:pos x="43" y="2"/>
                </a:cxn>
                <a:cxn ang="0">
                  <a:pos x="47" y="0"/>
                </a:cxn>
              </a:cxnLst>
              <a:rect l="0" t="0" r="r" b="b"/>
              <a:pathLst>
                <a:path w="50" h="46">
                  <a:moveTo>
                    <a:pt x="47" y="0"/>
                  </a:moveTo>
                  <a:lnTo>
                    <a:pt x="50" y="2"/>
                  </a:lnTo>
                  <a:lnTo>
                    <a:pt x="50" y="9"/>
                  </a:lnTo>
                  <a:lnTo>
                    <a:pt x="47" y="18"/>
                  </a:lnTo>
                  <a:lnTo>
                    <a:pt x="43" y="29"/>
                  </a:lnTo>
                  <a:lnTo>
                    <a:pt x="37" y="37"/>
                  </a:lnTo>
                  <a:lnTo>
                    <a:pt x="32" y="43"/>
                  </a:lnTo>
                  <a:lnTo>
                    <a:pt x="29" y="43"/>
                  </a:lnTo>
                  <a:lnTo>
                    <a:pt x="25" y="44"/>
                  </a:lnTo>
                  <a:lnTo>
                    <a:pt x="22" y="44"/>
                  </a:lnTo>
                  <a:lnTo>
                    <a:pt x="20" y="46"/>
                  </a:lnTo>
                  <a:lnTo>
                    <a:pt x="17" y="44"/>
                  </a:lnTo>
                  <a:lnTo>
                    <a:pt x="14" y="44"/>
                  </a:lnTo>
                  <a:lnTo>
                    <a:pt x="13" y="41"/>
                  </a:lnTo>
                  <a:lnTo>
                    <a:pt x="13" y="29"/>
                  </a:lnTo>
                  <a:lnTo>
                    <a:pt x="5" y="21"/>
                  </a:lnTo>
                  <a:lnTo>
                    <a:pt x="2" y="17"/>
                  </a:lnTo>
                  <a:lnTo>
                    <a:pt x="0" y="13"/>
                  </a:lnTo>
                  <a:lnTo>
                    <a:pt x="3" y="7"/>
                  </a:lnTo>
                  <a:lnTo>
                    <a:pt x="5" y="7"/>
                  </a:lnTo>
                  <a:lnTo>
                    <a:pt x="6" y="9"/>
                  </a:lnTo>
                  <a:lnTo>
                    <a:pt x="11" y="11"/>
                  </a:lnTo>
                  <a:lnTo>
                    <a:pt x="15" y="13"/>
                  </a:lnTo>
                  <a:lnTo>
                    <a:pt x="18" y="13"/>
                  </a:lnTo>
                  <a:lnTo>
                    <a:pt x="21" y="14"/>
                  </a:lnTo>
                  <a:lnTo>
                    <a:pt x="25" y="13"/>
                  </a:lnTo>
                  <a:lnTo>
                    <a:pt x="31" y="10"/>
                  </a:lnTo>
                  <a:lnTo>
                    <a:pt x="37" y="6"/>
                  </a:lnTo>
                  <a:lnTo>
                    <a:pt x="43" y="2"/>
                  </a:lnTo>
                  <a:lnTo>
                    <a:pt x="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7" name="Freeform 43">
              <a:extLst>
                <a:ext uri="{FF2B5EF4-FFF2-40B4-BE49-F238E27FC236}">
                  <a16:creationId xmlns:a16="http://schemas.microsoft.com/office/drawing/2014/main" id="{3D0E282B-22FF-0F7B-BE22-0AE7093172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0650" y="3516313"/>
              <a:ext cx="857250" cy="690563"/>
            </a:xfrm>
            <a:custGeom>
              <a:avLst/>
              <a:gdLst/>
              <a:ahLst/>
              <a:cxnLst>
                <a:cxn ang="0">
                  <a:pos x="390" y="21"/>
                </a:cxn>
                <a:cxn ang="0">
                  <a:pos x="421" y="69"/>
                </a:cxn>
                <a:cxn ang="0">
                  <a:pos x="435" y="117"/>
                </a:cxn>
                <a:cxn ang="0">
                  <a:pos x="461" y="140"/>
                </a:cxn>
                <a:cxn ang="0">
                  <a:pos x="489" y="154"/>
                </a:cxn>
                <a:cxn ang="0">
                  <a:pos x="504" y="208"/>
                </a:cxn>
                <a:cxn ang="0">
                  <a:pos x="539" y="289"/>
                </a:cxn>
                <a:cxn ang="0">
                  <a:pos x="515" y="339"/>
                </a:cxn>
                <a:cxn ang="0">
                  <a:pos x="483" y="392"/>
                </a:cxn>
                <a:cxn ang="0">
                  <a:pos x="469" y="413"/>
                </a:cxn>
                <a:cxn ang="0">
                  <a:pos x="436" y="429"/>
                </a:cxn>
                <a:cxn ang="0">
                  <a:pos x="416" y="422"/>
                </a:cxn>
                <a:cxn ang="0">
                  <a:pos x="396" y="432"/>
                </a:cxn>
                <a:cxn ang="0">
                  <a:pos x="387" y="428"/>
                </a:cxn>
                <a:cxn ang="0">
                  <a:pos x="358" y="413"/>
                </a:cxn>
                <a:cxn ang="0">
                  <a:pos x="353" y="383"/>
                </a:cxn>
                <a:cxn ang="0">
                  <a:pos x="340" y="372"/>
                </a:cxn>
                <a:cxn ang="0">
                  <a:pos x="334" y="358"/>
                </a:cxn>
                <a:cxn ang="0">
                  <a:pos x="325" y="363"/>
                </a:cxn>
                <a:cxn ang="0">
                  <a:pos x="318" y="340"/>
                </a:cxn>
                <a:cxn ang="0">
                  <a:pos x="302" y="361"/>
                </a:cxn>
                <a:cxn ang="0">
                  <a:pos x="284" y="366"/>
                </a:cxn>
                <a:cxn ang="0">
                  <a:pos x="287" y="341"/>
                </a:cxn>
                <a:cxn ang="0">
                  <a:pos x="253" y="322"/>
                </a:cxn>
                <a:cxn ang="0">
                  <a:pos x="238" y="310"/>
                </a:cxn>
                <a:cxn ang="0">
                  <a:pos x="194" y="325"/>
                </a:cxn>
                <a:cxn ang="0">
                  <a:pos x="176" y="322"/>
                </a:cxn>
                <a:cxn ang="0">
                  <a:pos x="154" y="347"/>
                </a:cxn>
                <a:cxn ang="0">
                  <a:pos x="148" y="369"/>
                </a:cxn>
                <a:cxn ang="0">
                  <a:pos x="98" y="363"/>
                </a:cxn>
                <a:cxn ang="0">
                  <a:pos x="63" y="378"/>
                </a:cxn>
                <a:cxn ang="0">
                  <a:pos x="37" y="363"/>
                </a:cxn>
                <a:cxn ang="0">
                  <a:pos x="53" y="326"/>
                </a:cxn>
                <a:cxn ang="0">
                  <a:pos x="37" y="296"/>
                </a:cxn>
                <a:cxn ang="0">
                  <a:pos x="20" y="258"/>
                </a:cxn>
                <a:cxn ang="0">
                  <a:pos x="23" y="232"/>
                </a:cxn>
                <a:cxn ang="0">
                  <a:pos x="0" y="204"/>
                </a:cxn>
                <a:cxn ang="0">
                  <a:pos x="26" y="169"/>
                </a:cxn>
                <a:cxn ang="0">
                  <a:pos x="61" y="144"/>
                </a:cxn>
                <a:cxn ang="0">
                  <a:pos x="111" y="136"/>
                </a:cxn>
                <a:cxn ang="0">
                  <a:pos x="116" y="113"/>
                </a:cxn>
                <a:cxn ang="0">
                  <a:pos x="130" y="78"/>
                </a:cxn>
                <a:cxn ang="0">
                  <a:pos x="157" y="82"/>
                </a:cxn>
                <a:cxn ang="0">
                  <a:pos x="172" y="52"/>
                </a:cxn>
                <a:cxn ang="0">
                  <a:pos x="194" y="52"/>
                </a:cxn>
                <a:cxn ang="0">
                  <a:pos x="217" y="56"/>
                </a:cxn>
                <a:cxn ang="0">
                  <a:pos x="221" y="47"/>
                </a:cxn>
                <a:cxn ang="0">
                  <a:pos x="231" y="33"/>
                </a:cxn>
                <a:cxn ang="0">
                  <a:pos x="236" y="17"/>
                </a:cxn>
                <a:cxn ang="0">
                  <a:pos x="253" y="37"/>
                </a:cxn>
                <a:cxn ang="0">
                  <a:pos x="261" y="13"/>
                </a:cxn>
                <a:cxn ang="0">
                  <a:pos x="273" y="25"/>
                </a:cxn>
                <a:cxn ang="0">
                  <a:pos x="308" y="22"/>
                </a:cxn>
                <a:cxn ang="0">
                  <a:pos x="303" y="62"/>
                </a:cxn>
                <a:cxn ang="0">
                  <a:pos x="338" y="91"/>
                </a:cxn>
                <a:cxn ang="0">
                  <a:pos x="368" y="100"/>
                </a:cxn>
                <a:cxn ang="0">
                  <a:pos x="373" y="41"/>
                </a:cxn>
                <a:cxn ang="0">
                  <a:pos x="381" y="0"/>
                </a:cxn>
              </a:cxnLst>
              <a:rect l="0" t="0" r="r" b="b"/>
              <a:pathLst>
                <a:path w="540" h="435">
                  <a:moveTo>
                    <a:pt x="381" y="0"/>
                  </a:moveTo>
                  <a:lnTo>
                    <a:pt x="383" y="2"/>
                  </a:lnTo>
                  <a:lnTo>
                    <a:pt x="385" y="10"/>
                  </a:lnTo>
                  <a:lnTo>
                    <a:pt x="390" y="21"/>
                  </a:lnTo>
                  <a:lnTo>
                    <a:pt x="395" y="33"/>
                  </a:lnTo>
                  <a:lnTo>
                    <a:pt x="401" y="43"/>
                  </a:lnTo>
                  <a:lnTo>
                    <a:pt x="411" y="56"/>
                  </a:lnTo>
                  <a:lnTo>
                    <a:pt x="421" y="69"/>
                  </a:lnTo>
                  <a:lnTo>
                    <a:pt x="428" y="82"/>
                  </a:lnTo>
                  <a:lnTo>
                    <a:pt x="431" y="92"/>
                  </a:lnTo>
                  <a:lnTo>
                    <a:pt x="433" y="104"/>
                  </a:lnTo>
                  <a:lnTo>
                    <a:pt x="435" y="117"/>
                  </a:lnTo>
                  <a:lnTo>
                    <a:pt x="439" y="126"/>
                  </a:lnTo>
                  <a:lnTo>
                    <a:pt x="444" y="133"/>
                  </a:lnTo>
                  <a:lnTo>
                    <a:pt x="451" y="137"/>
                  </a:lnTo>
                  <a:lnTo>
                    <a:pt x="461" y="140"/>
                  </a:lnTo>
                  <a:lnTo>
                    <a:pt x="472" y="143"/>
                  </a:lnTo>
                  <a:lnTo>
                    <a:pt x="480" y="145"/>
                  </a:lnTo>
                  <a:lnTo>
                    <a:pt x="487" y="148"/>
                  </a:lnTo>
                  <a:lnTo>
                    <a:pt x="489" y="154"/>
                  </a:lnTo>
                  <a:lnTo>
                    <a:pt x="489" y="163"/>
                  </a:lnTo>
                  <a:lnTo>
                    <a:pt x="492" y="177"/>
                  </a:lnTo>
                  <a:lnTo>
                    <a:pt x="498" y="192"/>
                  </a:lnTo>
                  <a:lnTo>
                    <a:pt x="504" y="208"/>
                  </a:lnTo>
                  <a:lnTo>
                    <a:pt x="511" y="222"/>
                  </a:lnTo>
                  <a:lnTo>
                    <a:pt x="519" y="237"/>
                  </a:lnTo>
                  <a:lnTo>
                    <a:pt x="533" y="273"/>
                  </a:lnTo>
                  <a:lnTo>
                    <a:pt x="539" y="289"/>
                  </a:lnTo>
                  <a:lnTo>
                    <a:pt x="540" y="302"/>
                  </a:lnTo>
                  <a:lnTo>
                    <a:pt x="536" y="314"/>
                  </a:lnTo>
                  <a:lnTo>
                    <a:pt x="526" y="326"/>
                  </a:lnTo>
                  <a:lnTo>
                    <a:pt x="515" y="339"/>
                  </a:lnTo>
                  <a:lnTo>
                    <a:pt x="503" y="351"/>
                  </a:lnTo>
                  <a:lnTo>
                    <a:pt x="495" y="361"/>
                  </a:lnTo>
                  <a:lnTo>
                    <a:pt x="487" y="377"/>
                  </a:lnTo>
                  <a:lnTo>
                    <a:pt x="483" y="392"/>
                  </a:lnTo>
                  <a:lnTo>
                    <a:pt x="478" y="403"/>
                  </a:lnTo>
                  <a:lnTo>
                    <a:pt x="477" y="406"/>
                  </a:lnTo>
                  <a:lnTo>
                    <a:pt x="472" y="411"/>
                  </a:lnTo>
                  <a:lnTo>
                    <a:pt x="469" y="413"/>
                  </a:lnTo>
                  <a:lnTo>
                    <a:pt x="465" y="414"/>
                  </a:lnTo>
                  <a:lnTo>
                    <a:pt x="459" y="415"/>
                  </a:lnTo>
                  <a:lnTo>
                    <a:pt x="443" y="424"/>
                  </a:lnTo>
                  <a:lnTo>
                    <a:pt x="436" y="429"/>
                  </a:lnTo>
                  <a:lnTo>
                    <a:pt x="431" y="432"/>
                  </a:lnTo>
                  <a:lnTo>
                    <a:pt x="428" y="430"/>
                  </a:lnTo>
                  <a:lnTo>
                    <a:pt x="422" y="426"/>
                  </a:lnTo>
                  <a:lnTo>
                    <a:pt x="416" y="422"/>
                  </a:lnTo>
                  <a:lnTo>
                    <a:pt x="409" y="421"/>
                  </a:lnTo>
                  <a:lnTo>
                    <a:pt x="403" y="422"/>
                  </a:lnTo>
                  <a:lnTo>
                    <a:pt x="399" y="430"/>
                  </a:lnTo>
                  <a:lnTo>
                    <a:pt x="396" y="432"/>
                  </a:lnTo>
                  <a:lnTo>
                    <a:pt x="395" y="435"/>
                  </a:lnTo>
                  <a:lnTo>
                    <a:pt x="391" y="435"/>
                  </a:lnTo>
                  <a:lnTo>
                    <a:pt x="390" y="432"/>
                  </a:lnTo>
                  <a:lnTo>
                    <a:pt x="387" y="428"/>
                  </a:lnTo>
                  <a:lnTo>
                    <a:pt x="380" y="420"/>
                  </a:lnTo>
                  <a:lnTo>
                    <a:pt x="370" y="415"/>
                  </a:lnTo>
                  <a:lnTo>
                    <a:pt x="364" y="414"/>
                  </a:lnTo>
                  <a:lnTo>
                    <a:pt x="358" y="413"/>
                  </a:lnTo>
                  <a:lnTo>
                    <a:pt x="357" y="409"/>
                  </a:lnTo>
                  <a:lnTo>
                    <a:pt x="355" y="400"/>
                  </a:lnTo>
                  <a:lnTo>
                    <a:pt x="355" y="385"/>
                  </a:lnTo>
                  <a:lnTo>
                    <a:pt x="353" y="383"/>
                  </a:lnTo>
                  <a:lnTo>
                    <a:pt x="351" y="380"/>
                  </a:lnTo>
                  <a:lnTo>
                    <a:pt x="349" y="377"/>
                  </a:lnTo>
                  <a:lnTo>
                    <a:pt x="343" y="374"/>
                  </a:lnTo>
                  <a:lnTo>
                    <a:pt x="340" y="372"/>
                  </a:lnTo>
                  <a:lnTo>
                    <a:pt x="336" y="363"/>
                  </a:lnTo>
                  <a:lnTo>
                    <a:pt x="336" y="356"/>
                  </a:lnTo>
                  <a:lnTo>
                    <a:pt x="335" y="356"/>
                  </a:lnTo>
                  <a:lnTo>
                    <a:pt x="334" y="358"/>
                  </a:lnTo>
                  <a:lnTo>
                    <a:pt x="334" y="361"/>
                  </a:lnTo>
                  <a:lnTo>
                    <a:pt x="328" y="366"/>
                  </a:lnTo>
                  <a:lnTo>
                    <a:pt x="327" y="366"/>
                  </a:lnTo>
                  <a:lnTo>
                    <a:pt x="325" y="363"/>
                  </a:lnTo>
                  <a:lnTo>
                    <a:pt x="324" y="356"/>
                  </a:lnTo>
                  <a:lnTo>
                    <a:pt x="324" y="340"/>
                  </a:lnTo>
                  <a:lnTo>
                    <a:pt x="323" y="339"/>
                  </a:lnTo>
                  <a:lnTo>
                    <a:pt x="318" y="340"/>
                  </a:lnTo>
                  <a:lnTo>
                    <a:pt x="312" y="346"/>
                  </a:lnTo>
                  <a:lnTo>
                    <a:pt x="306" y="351"/>
                  </a:lnTo>
                  <a:lnTo>
                    <a:pt x="303" y="355"/>
                  </a:lnTo>
                  <a:lnTo>
                    <a:pt x="302" y="361"/>
                  </a:lnTo>
                  <a:lnTo>
                    <a:pt x="298" y="365"/>
                  </a:lnTo>
                  <a:lnTo>
                    <a:pt x="295" y="365"/>
                  </a:lnTo>
                  <a:lnTo>
                    <a:pt x="291" y="366"/>
                  </a:lnTo>
                  <a:lnTo>
                    <a:pt x="284" y="366"/>
                  </a:lnTo>
                  <a:lnTo>
                    <a:pt x="282" y="363"/>
                  </a:lnTo>
                  <a:lnTo>
                    <a:pt x="283" y="356"/>
                  </a:lnTo>
                  <a:lnTo>
                    <a:pt x="286" y="350"/>
                  </a:lnTo>
                  <a:lnTo>
                    <a:pt x="287" y="341"/>
                  </a:lnTo>
                  <a:lnTo>
                    <a:pt x="283" y="335"/>
                  </a:lnTo>
                  <a:lnTo>
                    <a:pt x="275" y="329"/>
                  </a:lnTo>
                  <a:lnTo>
                    <a:pt x="264" y="326"/>
                  </a:lnTo>
                  <a:lnTo>
                    <a:pt x="253" y="322"/>
                  </a:lnTo>
                  <a:lnTo>
                    <a:pt x="247" y="317"/>
                  </a:lnTo>
                  <a:lnTo>
                    <a:pt x="247" y="313"/>
                  </a:lnTo>
                  <a:lnTo>
                    <a:pt x="245" y="311"/>
                  </a:lnTo>
                  <a:lnTo>
                    <a:pt x="238" y="310"/>
                  </a:lnTo>
                  <a:lnTo>
                    <a:pt x="228" y="311"/>
                  </a:lnTo>
                  <a:lnTo>
                    <a:pt x="212" y="317"/>
                  </a:lnTo>
                  <a:lnTo>
                    <a:pt x="201" y="321"/>
                  </a:lnTo>
                  <a:lnTo>
                    <a:pt x="194" y="325"/>
                  </a:lnTo>
                  <a:lnTo>
                    <a:pt x="193" y="326"/>
                  </a:lnTo>
                  <a:lnTo>
                    <a:pt x="190" y="325"/>
                  </a:lnTo>
                  <a:lnTo>
                    <a:pt x="184" y="324"/>
                  </a:lnTo>
                  <a:lnTo>
                    <a:pt x="176" y="322"/>
                  </a:lnTo>
                  <a:lnTo>
                    <a:pt x="168" y="322"/>
                  </a:lnTo>
                  <a:lnTo>
                    <a:pt x="161" y="326"/>
                  </a:lnTo>
                  <a:lnTo>
                    <a:pt x="157" y="335"/>
                  </a:lnTo>
                  <a:lnTo>
                    <a:pt x="154" y="347"/>
                  </a:lnTo>
                  <a:lnTo>
                    <a:pt x="152" y="358"/>
                  </a:lnTo>
                  <a:lnTo>
                    <a:pt x="150" y="366"/>
                  </a:lnTo>
                  <a:lnTo>
                    <a:pt x="150" y="370"/>
                  </a:lnTo>
                  <a:lnTo>
                    <a:pt x="148" y="369"/>
                  </a:lnTo>
                  <a:lnTo>
                    <a:pt x="141" y="367"/>
                  </a:lnTo>
                  <a:lnTo>
                    <a:pt x="112" y="359"/>
                  </a:lnTo>
                  <a:lnTo>
                    <a:pt x="107" y="359"/>
                  </a:lnTo>
                  <a:lnTo>
                    <a:pt x="98" y="363"/>
                  </a:lnTo>
                  <a:lnTo>
                    <a:pt x="90" y="369"/>
                  </a:lnTo>
                  <a:lnTo>
                    <a:pt x="79" y="374"/>
                  </a:lnTo>
                  <a:lnTo>
                    <a:pt x="71" y="377"/>
                  </a:lnTo>
                  <a:lnTo>
                    <a:pt x="63" y="378"/>
                  </a:lnTo>
                  <a:lnTo>
                    <a:pt x="55" y="378"/>
                  </a:lnTo>
                  <a:lnTo>
                    <a:pt x="48" y="376"/>
                  </a:lnTo>
                  <a:lnTo>
                    <a:pt x="42" y="370"/>
                  </a:lnTo>
                  <a:lnTo>
                    <a:pt x="37" y="363"/>
                  </a:lnTo>
                  <a:lnTo>
                    <a:pt x="34" y="356"/>
                  </a:lnTo>
                  <a:lnTo>
                    <a:pt x="34" y="350"/>
                  </a:lnTo>
                  <a:lnTo>
                    <a:pt x="50" y="333"/>
                  </a:lnTo>
                  <a:lnTo>
                    <a:pt x="53" y="326"/>
                  </a:lnTo>
                  <a:lnTo>
                    <a:pt x="52" y="319"/>
                  </a:lnTo>
                  <a:lnTo>
                    <a:pt x="45" y="310"/>
                  </a:lnTo>
                  <a:lnTo>
                    <a:pt x="40" y="303"/>
                  </a:lnTo>
                  <a:lnTo>
                    <a:pt x="37" y="296"/>
                  </a:lnTo>
                  <a:lnTo>
                    <a:pt x="37" y="287"/>
                  </a:lnTo>
                  <a:lnTo>
                    <a:pt x="34" y="280"/>
                  </a:lnTo>
                  <a:lnTo>
                    <a:pt x="27" y="270"/>
                  </a:lnTo>
                  <a:lnTo>
                    <a:pt x="20" y="258"/>
                  </a:lnTo>
                  <a:lnTo>
                    <a:pt x="18" y="247"/>
                  </a:lnTo>
                  <a:lnTo>
                    <a:pt x="19" y="239"/>
                  </a:lnTo>
                  <a:lnTo>
                    <a:pt x="23" y="235"/>
                  </a:lnTo>
                  <a:lnTo>
                    <a:pt x="23" y="232"/>
                  </a:lnTo>
                  <a:lnTo>
                    <a:pt x="19" y="226"/>
                  </a:lnTo>
                  <a:lnTo>
                    <a:pt x="5" y="215"/>
                  </a:lnTo>
                  <a:lnTo>
                    <a:pt x="1" y="210"/>
                  </a:lnTo>
                  <a:lnTo>
                    <a:pt x="0" y="204"/>
                  </a:lnTo>
                  <a:lnTo>
                    <a:pt x="3" y="196"/>
                  </a:lnTo>
                  <a:lnTo>
                    <a:pt x="14" y="180"/>
                  </a:lnTo>
                  <a:lnTo>
                    <a:pt x="19" y="174"/>
                  </a:lnTo>
                  <a:lnTo>
                    <a:pt x="26" y="169"/>
                  </a:lnTo>
                  <a:lnTo>
                    <a:pt x="35" y="161"/>
                  </a:lnTo>
                  <a:lnTo>
                    <a:pt x="46" y="152"/>
                  </a:lnTo>
                  <a:lnTo>
                    <a:pt x="56" y="147"/>
                  </a:lnTo>
                  <a:lnTo>
                    <a:pt x="61" y="144"/>
                  </a:lnTo>
                  <a:lnTo>
                    <a:pt x="79" y="144"/>
                  </a:lnTo>
                  <a:lnTo>
                    <a:pt x="89" y="141"/>
                  </a:lnTo>
                  <a:lnTo>
                    <a:pt x="94" y="139"/>
                  </a:lnTo>
                  <a:lnTo>
                    <a:pt x="111" y="136"/>
                  </a:lnTo>
                  <a:lnTo>
                    <a:pt x="116" y="135"/>
                  </a:lnTo>
                  <a:lnTo>
                    <a:pt x="119" y="132"/>
                  </a:lnTo>
                  <a:lnTo>
                    <a:pt x="119" y="125"/>
                  </a:lnTo>
                  <a:lnTo>
                    <a:pt x="116" y="113"/>
                  </a:lnTo>
                  <a:lnTo>
                    <a:pt x="116" y="87"/>
                  </a:lnTo>
                  <a:lnTo>
                    <a:pt x="117" y="80"/>
                  </a:lnTo>
                  <a:lnTo>
                    <a:pt x="122" y="78"/>
                  </a:lnTo>
                  <a:lnTo>
                    <a:pt x="130" y="78"/>
                  </a:lnTo>
                  <a:lnTo>
                    <a:pt x="138" y="81"/>
                  </a:lnTo>
                  <a:lnTo>
                    <a:pt x="146" y="82"/>
                  </a:lnTo>
                  <a:lnTo>
                    <a:pt x="153" y="84"/>
                  </a:lnTo>
                  <a:lnTo>
                    <a:pt x="157" y="82"/>
                  </a:lnTo>
                  <a:lnTo>
                    <a:pt x="160" y="76"/>
                  </a:lnTo>
                  <a:lnTo>
                    <a:pt x="164" y="66"/>
                  </a:lnTo>
                  <a:lnTo>
                    <a:pt x="168" y="58"/>
                  </a:lnTo>
                  <a:lnTo>
                    <a:pt x="172" y="52"/>
                  </a:lnTo>
                  <a:lnTo>
                    <a:pt x="178" y="48"/>
                  </a:lnTo>
                  <a:lnTo>
                    <a:pt x="182" y="45"/>
                  </a:lnTo>
                  <a:lnTo>
                    <a:pt x="187" y="45"/>
                  </a:lnTo>
                  <a:lnTo>
                    <a:pt x="194" y="52"/>
                  </a:lnTo>
                  <a:lnTo>
                    <a:pt x="201" y="61"/>
                  </a:lnTo>
                  <a:lnTo>
                    <a:pt x="208" y="65"/>
                  </a:lnTo>
                  <a:lnTo>
                    <a:pt x="213" y="63"/>
                  </a:lnTo>
                  <a:lnTo>
                    <a:pt x="217" y="56"/>
                  </a:lnTo>
                  <a:lnTo>
                    <a:pt x="219" y="52"/>
                  </a:lnTo>
                  <a:lnTo>
                    <a:pt x="220" y="50"/>
                  </a:lnTo>
                  <a:lnTo>
                    <a:pt x="220" y="48"/>
                  </a:lnTo>
                  <a:lnTo>
                    <a:pt x="221" y="47"/>
                  </a:lnTo>
                  <a:lnTo>
                    <a:pt x="221" y="44"/>
                  </a:lnTo>
                  <a:lnTo>
                    <a:pt x="225" y="40"/>
                  </a:lnTo>
                  <a:lnTo>
                    <a:pt x="228" y="36"/>
                  </a:lnTo>
                  <a:lnTo>
                    <a:pt x="231" y="33"/>
                  </a:lnTo>
                  <a:lnTo>
                    <a:pt x="232" y="29"/>
                  </a:lnTo>
                  <a:lnTo>
                    <a:pt x="232" y="14"/>
                  </a:lnTo>
                  <a:lnTo>
                    <a:pt x="234" y="14"/>
                  </a:lnTo>
                  <a:lnTo>
                    <a:pt x="236" y="17"/>
                  </a:lnTo>
                  <a:lnTo>
                    <a:pt x="245" y="28"/>
                  </a:lnTo>
                  <a:lnTo>
                    <a:pt x="249" y="32"/>
                  </a:lnTo>
                  <a:lnTo>
                    <a:pt x="250" y="34"/>
                  </a:lnTo>
                  <a:lnTo>
                    <a:pt x="253" y="37"/>
                  </a:lnTo>
                  <a:lnTo>
                    <a:pt x="253" y="21"/>
                  </a:lnTo>
                  <a:lnTo>
                    <a:pt x="256" y="15"/>
                  </a:lnTo>
                  <a:lnTo>
                    <a:pt x="258" y="13"/>
                  </a:lnTo>
                  <a:lnTo>
                    <a:pt x="261" y="13"/>
                  </a:lnTo>
                  <a:lnTo>
                    <a:pt x="267" y="18"/>
                  </a:lnTo>
                  <a:lnTo>
                    <a:pt x="269" y="19"/>
                  </a:lnTo>
                  <a:lnTo>
                    <a:pt x="272" y="22"/>
                  </a:lnTo>
                  <a:lnTo>
                    <a:pt x="273" y="25"/>
                  </a:lnTo>
                  <a:lnTo>
                    <a:pt x="275" y="25"/>
                  </a:lnTo>
                  <a:lnTo>
                    <a:pt x="279" y="24"/>
                  </a:lnTo>
                  <a:lnTo>
                    <a:pt x="288" y="22"/>
                  </a:lnTo>
                  <a:lnTo>
                    <a:pt x="308" y="22"/>
                  </a:lnTo>
                  <a:lnTo>
                    <a:pt x="313" y="26"/>
                  </a:lnTo>
                  <a:lnTo>
                    <a:pt x="313" y="33"/>
                  </a:lnTo>
                  <a:lnTo>
                    <a:pt x="305" y="52"/>
                  </a:lnTo>
                  <a:lnTo>
                    <a:pt x="303" y="62"/>
                  </a:lnTo>
                  <a:lnTo>
                    <a:pt x="305" y="69"/>
                  </a:lnTo>
                  <a:lnTo>
                    <a:pt x="314" y="76"/>
                  </a:lnTo>
                  <a:lnTo>
                    <a:pt x="327" y="84"/>
                  </a:lnTo>
                  <a:lnTo>
                    <a:pt x="338" y="91"/>
                  </a:lnTo>
                  <a:lnTo>
                    <a:pt x="351" y="102"/>
                  </a:lnTo>
                  <a:lnTo>
                    <a:pt x="358" y="106"/>
                  </a:lnTo>
                  <a:lnTo>
                    <a:pt x="364" y="106"/>
                  </a:lnTo>
                  <a:lnTo>
                    <a:pt x="368" y="100"/>
                  </a:lnTo>
                  <a:lnTo>
                    <a:pt x="372" y="88"/>
                  </a:lnTo>
                  <a:lnTo>
                    <a:pt x="376" y="74"/>
                  </a:lnTo>
                  <a:lnTo>
                    <a:pt x="379" y="61"/>
                  </a:lnTo>
                  <a:lnTo>
                    <a:pt x="373" y="41"/>
                  </a:lnTo>
                  <a:lnTo>
                    <a:pt x="373" y="28"/>
                  </a:lnTo>
                  <a:lnTo>
                    <a:pt x="376" y="15"/>
                  </a:lnTo>
                  <a:lnTo>
                    <a:pt x="379" y="4"/>
                  </a:lnTo>
                  <a:lnTo>
                    <a:pt x="3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8" name="Freeform 44">
              <a:extLst>
                <a:ext uri="{FF2B5EF4-FFF2-40B4-BE49-F238E27FC236}">
                  <a16:creationId xmlns:a16="http://schemas.microsoft.com/office/drawing/2014/main" id="{44B9A5BC-0F0B-586A-E35B-618C17327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3038" y="3649663"/>
              <a:ext cx="49213" cy="42863"/>
            </a:xfrm>
            <a:custGeom>
              <a:avLst/>
              <a:gdLst/>
              <a:ahLst/>
              <a:cxnLst>
                <a:cxn ang="0">
                  <a:pos x="23" y="0"/>
                </a:cxn>
                <a:cxn ang="0">
                  <a:pos x="28" y="0"/>
                </a:cxn>
                <a:cxn ang="0">
                  <a:pos x="31" y="4"/>
                </a:cxn>
                <a:cxn ang="0">
                  <a:pos x="28" y="9"/>
                </a:cxn>
                <a:cxn ang="0">
                  <a:pos x="23" y="18"/>
                </a:cxn>
                <a:cxn ang="0">
                  <a:pos x="15" y="23"/>
                </a:cxn>
                <a:cxn ang="0">
                  <a:pos x="8" y="27"/>
                </a:cxn>
                <a:cxn ang="0">
                  <a:pos x="0" y="26"/>
                </a:cxn>
                <a:cxn ang="0">
                  <a:pos x="1" y="23"/>
                </a:cxn>
                <a:cxn ang="0">
                  <a:pos x="5" y="18"/>
                </a:cxn>
                <a:cxn ang="0">
                  <a:pos x="11" y="11"/>
                </a:cxn>
                <a:cxn ang="0">
                  <a:pos x="16" y="5"/>
                </a:cxn>
                <a:cxn ang="0">
                  <a:pos x="23" y="0"/>
                </a:cxn>
              </a:cxnLst>
              <a:rect l="0" t="0" r="r" b="b"/>
              <a:pathLst>
                <a:path w="31" h="27">
                  <a:moveTo>
                    <a:pt x="23" y="0"/>
                  </a:moveTo>
                  <a:lnTo>
                    <a:pt x="28" y="0"/>
                  </a:lnTo>
                  <a:lnTo>
                    <a:pt x="31" y="4"/>
                  </a:lnTo>
                  <a:lnTo>
                    <a:pt x="28" y="9"/>
                  </a:lnTo>
                  <a:lnTo>
                    <a:pt x="23" y="18"/>
                  </a:lnTo>
                  <a:lnTo>
                    <a:pt x="15" y="23"/>
                  </a:lnTo>
                  <a:lnTo>
                    <a:pt x="8" y="27"/>
                  </a:lnTo>
                  <a:lnTo>
                    <a:pt x="0" y="26"/>
                  </a:lnTo>
                  <a:lnTo>
                    <a:pt x="1" y="23"/>
                  </a:lnTo>
                  <a:lnTo>
                    <a:pt x="5" y="18"/>
                  </a:lnTo>
                  <a:lnTo>
                    <a:pt x="11" y="11"/>
                  </a:lnTo>
                  <a:lnTo>
                    <a:pt x="16" y="5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9DF33DED-A18E-DC32-54D2-C4ACC93D9A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0" y="3757613"/>
              <a:ext cx="50800" cy="460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" y="0"/>
                </a:cxn>
                <a:cxn ang="0">
                  <a:pos x="10" y="2"/>
                </a:cxn>
                <a:cxn ang="0">
                  <a:pos x="21" y="6"/>
                </a:cxn>
                <a:cxn ang="0">
                  <a:pos x="28" y="11"/>
                </a:cxn>
                <a:cxn ang="0">
                  <a:pos x="30" y="17"/>
                </a:cxn>
                <a:cxn ang="0">
                  <a:pos x="32" y="22"/>
                </a:cxn>
                <a:cxn ang="0">
                  <a:pos x="28" y="28"/>
                </a:cxn>
                <a:cxn ang="0">
                  <a:pos x="22" y="29"/>
                </a:cxn>
                <a:cxn ang="0">
                  <a:pos x="15" y="25"/>
                </a:cxn>
                <a:cxn ang="0">
                  <a:pos x="10" y="17"/>
                </a:cxn>
                <a:cxn ang="0">
                  <a:pos x="9" y="14"/>
                </a:cxn>
                <a:cxn ang="0">
                  <a:pos x="6" y="11"/>
                </a:cxn>
                <a:cxn ang="0">
                  <a:pos x="4" y="9"/>
                </a:cxn>
                <a:cxn ang="0">
                  <a:pos x="0" y="4"/>
                </a:cxn>
                <a:cxn ang="0">
                  <a:pos x="0" y="0"/>
                </a:cxn>
              </a:cxnLst>
              <a:rect l="0" t="0" r="r" b="b"/>
              <a:pathLst>
                <a:path w="32" h="29">
                  <a:moveTo>
                    <a:pt x="0" y="0"/>
                  </a:moveTo>
                  <a:lnTo>
                    <a:pt x="6" y="0"/>
                  </a:lnTo>
                  <a:lnTo>
                    <a:pt x="10" y="2"/>
                  </a:lnTo>
                  <a:lnTo>
                    <a:pt x="21" y="6"/>
                  </a:lnTo>
                  <a:lnTo>
                    <a:pt x="28" y="11"/>
                  </a:lnTo>
                  <a:lnTo>
                    <a:pt x="30" y="17"/>
                  </a:lnTo>
                  <a:lnTo>
                    <a:pt x="32" y="22"/>
                  </a:lnTo>
                  <a:lnTo>
                    <a:pt x="28" y="28"/>
                  </a:lnTo>
                  <a:lnTo>
                    <a:pt x="22" y="29"/>
                  </a:lnTo>
                  <a:lnTo>
                    <a:pt x="15" y="25"/>
                  </a:lnTo>
                  <a:lnTo>
                    <a:pt x="10" y="17"/>
                  </a:lnTo>
                  <a:lnTo>
                    <a:pt x="9" y="14"/>
                  </a:lnTo>
                  <a:lnTo>
                    <a:pt x="6" y="11"/>
                  </a:lnTo>
                  <a:lnTo>
                    <a:pt x="4" y="9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1F843606-07BF-EF71-B316-AA9472D76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9338" y="3133725"/>
              <a:ext cx="228600" cy="280988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11" y="0"/>
                </a:cxn>
                <a:cxn ang="0">
                  <a:pos x="21" y="4"/>
                </a:cxn>
                <a:cxn ang="0">
                  <a:pos x="30" y="11"/>
                </a:cxn>
                <a:cxn ang="0">
                  <a:pos x="41" y="21"/>
                </a:cxn>
                <a:cxn ang="0">
                  <a:pos x="54" y="32"/>
                </a:cxn>
                <a:cxn ang="0">
                  <a:pos x="67" y="47"/>
                </a:cxn>
                <a:cxn ang="0">
                  <a:pos x="80" y="60"/>
                </a:cxn>
                <a:cxn ang="0">
                  <a:pos x="93" y="71"/>
                </a:cxn>
                <a:cxn ang="0">
                  <a:pos x="105" y="82"/>
                </a:cxn>
                <a:cxn ang="0">
                  <a:pos x="115" y="92"/>
                </a:cxn>
                <a:cxn ang="0">
                  <a:pos x="123" y="101"/>
                </a:cxn>
                <a:cxn ang="0">
                  <a:pos x="129" y="108"/>
                </a:cxn>
                <a:cxn ang="0">
                  <a:pos x="136" y="111"/>
                </a:cxn>
                <a:cxn ang="0">
                  <a:pos x="138" y="111"/>
                </a:cxn>
                <a:cxn ang="0">
                  <a:pos x="141" y="112"/>
                </a:cxn>
                <a:cxn ang="0">
                  <a:pos x="144" y="118"/>
                </a:cxn>
                <a:cxn ang="0">
                  <a:pos x="144" y="122"/>
                </a:cxn>
                <a:cxn ang="0">
                  <a:pos x="142" y="125"/>
                </a:cxn>
                <a:cxn ang="0">
                  <a:pos x="141" y="129"/>
                </a:cxn>
                <a:cxn ang="0">
                  <a:pos x="137" y="138"/>
                </a:cxn>
                <a:cxn ang="0">
                  <a:pos x="134" y="152"/>
                </a:cxn>
                <a:cxn ang="0">
                  <a:pos x="133" y="167"/>
                </a:cxn>
                <a:cxn ang="0">
                  <a:pos x="133" y="171"/>
                </a:cxn>
                <a:cxn ang="0">
                  <a:pos x="130" y="177"/>
                </a:cxn>
                <a:cxn ang="0">
                  <a:pos x="127" y="177"/>
                </a:cxn>
                <a:cxn ang="0">
                  <a:pos x="125" y="175"/>
                </a:cxn>
                <a:cxn ang="0">
                  <a:pos x="121" y="171"/>
                </a:cxn>
                <a:cxn ang="0">
                  <a:pos x="119" y="167"/>
                </a:cxn>
                <a:cxn ang="0">
                  <a:pos x="114" y="162"/>
                </a:cxn>
                <a:cxn ang="0">
                  <a:pos x="103" y="156"/>
                </a:cxn>
                <a:cxn ang="0">
                  <a:pos x="90" y="152"/>
                </a:cxn>
                <a:cxn ang="0">
                  <a:pos x="80" y="148"/>
                </a:cxn>
                <a:cxn ang="0">
                  <a:pos x="73" y="144"/>
                </a:cxn>
                <a:cxn ang="0">
                  <a:pos x="69" y="137"/>
                </a:cxn>
                <a:cxn ang="0">
                  <a:pos x="64" y="123"/>
                </a:cxn>
                <a:cxn ang="0">
                  <a:pos x="62" y="107"/>
                </a:cxn>
                <a:cxn ang="0">
                  <a:pos x="59" y="92"/>
                </a:cxn>
                <a:cxn ang="0">
                  <a:pos x="58" y="81"/>
                </a:cxn>
                <a:cxn ang="0">
                  <a:pos x="55" y="73"/>
                </a:cxn>
                <a:cxn ang="0">
                  <a:pos x="49" y="63"/>
                </a:cxn>
                <a:cxn ang="0">
                  <a:pos x="43" y="54"/>
                </a:cxn>
                <a:cxn ang="0">
                  <a:pos x="36" y="45"/>
                </a:cxn>
                <a:cxn ang="0">
                  <a:pos x="29" y="38"/>
                </a:cxn>
                <a:cxn ang="0">
                  <a:pos x="26" y="34"/>
                </a:cxn>
                <a:cxn ang="0">
                  <a:pos x="18" y="26"/>
                </a:cxn>
                <a:cxn ang="0">
                  <a:pos x="11" y="21"/>
                </a:cxn>
                <a:cxn ang="0">
                  <a:pos x="0" y="7"/>
                </a:cxn>
                <a:cxn ang="0">
                  <a:pos x="0" y="3"/>
                </a:cxn>
                <a:cxn ang="0">
                  <a:pos x="3" y="0"/>
                </a:cxn>
              </a:cxnLst>
              <a:rect l="0" t="0" r="r" b="b"/>
              <a:pathLst>
                <a:path w="144" h="177">
                  <a:moveTo>
                    <a:pt x="3" y="0"/>
                  </a:moveTo>
                  <a:lnTo>
                    <a:pt x="11" y="0"/>
                  </a:lnTo>
                  <a:lnTo>
                    <a:pt x="21" y="4"/>
                  </a:lnTo>
                  <a:lnTo>
                    <a:pt x="30" y="11"/>
                  </a:lnTo>
                  <a:lnTo>
                    <a:pt x="41" y="21"/>
                  </a:lnTo>
                  <a:lnTo>
                    <a:pt x="54" y="32"/>
                  </a:lnTo>
                  <a:lnTo>
                    <a:pt x="67" y="47"/>
                  </a:lnTo>
                  <a:lnTo>
                    <a:pt x="80" y="60"/>
                  </a:lnTo>
                  <a:lnTo>
                    <a:pt x="93" y="71"/>
                  </a:lnTo>
                  <a:lnTo>
                    <a:pt x="105" y="82"/>
                  </a:lnTo>
                  <a:lnTo>
                    <a:pt x="115" y="92"/>
                  </a:lnTo>
                  <a:lnTo>
                    <a:pt x="123" y="101"/>
                  </a:lnTo>
                  <a:lnTo>
                    <a:pt x="129" y="108"/>
                  </a:lnTo>
                  <a:lnTo>
                    <a:pt x="136" y="111"/>
                  </a:lnTo>
                  <a:lnTo>
                    <a:pt x="138" y="111"/>
                  </a:lnTo>
                  <a:lnTo>
                    <a:pt x="141" y="112"/>
                  </a:lnTo>
                  <a:lnTo>
                    <a:pt x="144" y="118"/>
                  </a:lnTo>
                  <a:lnTo>
                    <a:pt x="144" y="122"/>
                  </a:lnTo>
                  <a:lnTo>
                    <a:pt x="142" y="125"/>
                  </a:lnTo>
                  <a:lnTo>
                    <a:pt x="141" y="129"/>
                  </a:lnTo>
                  <a:lnTo>
                    <a:pt x="137" y="138"/>
                  </a:lnTo>
                  <a:lnTo>
                    <a:pt x="134" y="152"/>
                  </a:lnTo>
                  <a:lnTo>
                    <a:pt x="133" y="167"/>
                  </a:lnTo>
                  <a:lnTo>
                    <a:pt x="133" y="171"/>
                  </a:lnTo>
                  <a:lnTo>
                    <a:pt x="130" y="177"/>
                  </a:lnTo>
                  <a:lnTo>
                    <a:pt x="127" y="177"/>
                  </a:lnTo>
                  <a:lnTo>
                    <a:pt x="125" y="175"/>
                  </a:lnTo>
                  <a:lnTo>
                    <a:pt x="121" y="171"/>
                  </a:lnTo>
                  <a:lnTo>
                    <a:pt x="119" y="167"/>
                  </a:lnTo>
                  <a:lnTo>
                    <a:pt x="114" y="162"/>
                  </a:lnTo>
                  <a:lnTo>
                    <a:pt x="103" y="156"/>
                  </a:lnTo>
                  <a:lnTo>
                    <a:pt x="90" y="152"/>
                  </a:lnTo>
                  <a:lnTo>
                    <a:pt x="80" y="148"/>
                  </a:lnTo>
                  <a:lnTo>
                    <a:pt x="73" y="144"/>
                  </a:lnTo>
                  <a:lnTo>
                    <a:pt x="69" y="137"/>
                  </a:lnTo>
                  <a:lnTo>
                    <a:pt x="64" y="123"/>
                  </a:lnTo>
                  <a:lnTo>
                    <a:pt x="62" y="107"/>
                  </a:lnTo>
                  <a:lnTo>
                    <a:pt x="59" y="92"/>
                  </a:lnTo>
                  <a:lnTo>
                    <a:pt x="58" y="81"/>
                  </a:lnTo>
                  <a:lnTo>
                    <a:pt x="55" y="73"/>
                  </a:lnTo>
                  <a:lnTo>
                    <a:pt x="49" y="63"/>
                  </a:lnTo>
                  <a:lnTo>
                    <a:pt x="43" y="54"/>
                  </a:lnTo>
                  <a:lnTo>
                    <a:pt x="36" y="45"/>
                  </a:lnTo>
                  <a:lnTo>
                    <a:pt x="29" y="38"/>
                  </a:lnTo>
                  <a:lnTo>
                    <a:pt x="26" y="34"/>
                  </a:lnTo>
                  <a:lnTo>
                    <a:pt x="18" y="26"/>
                  </a:lnTo>
                  <a:lnTo>
                    <a:pt x="11" y="21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1" name="Freeform 47">
              <a:extLst>
                <a:ext uri="{FF2B5EF4-FFF2-40B4-BE49-F238E27FC236}">
                  <a16:creationId xmlns:a16="http://schemas.microsoft.com/office/drawing/2014/main" id="{0CC29C94-2183-DA34-7AFC-9E394A971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9663" y="3025775"/>
              <a:ext cx="133350" cy="21907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9" y="2"/>
                </a:cxn>
                <a:cxn ang="0">
                  <a:pos x="14" y="6"/>
                </a:cxn>
                <a:cxn ang="0">
                  <a:pos x="28" y="23"/>
                </a:cxn>
                <a:cxn ang="0">
                  <a:pos x="32" y="30"/>
                </a:cxn>
                <a:cxn ang="0">
                  <a:pos x="37" y="38"/>
                </a:cxn>
                <a:cxn ang="0">
                  <a:pos x="46" y="46"/>
                </a:cxn>
                <a:cxn ang="0">
                  <a:pos x="54" y="58"/>
                </a:cxn>
                <a:cxn ang="0">
                  <a:pos x="61" y="74"/>
                </a:cxn>
                <a:cxn ang="0">
                  <a:pos x="66" y="87"/>
                </a:cxn>
                <a:cxn ang="0">
                  <a:pos x="72" y="106"/>
                </a:cxn>
                <a:cxn ang="0">
                  <a:pos x="83" y="126"/>
                </a:cxn>
                <a:cxn ang="0">
                  <a:pos x="84" y="128"/>
                </a:cxn>
                <a:cxn ang="0">
                  <a:pos x="80" y="137"/>
                </a:cxn>
                <a:cxn ang="0">
                  <a:pos x="76" y="138"/>
                </a:cxn>
                <a:cxn ang="0">
                  <a:pos x="70" y="135"/>
                </a:cxn>
                <a:cxn ang="0">
                  <a:pos x="63" y="130"/>
                </a:cxn>
                <a:cxn ang="0">
                  <a:pos x="55" y="122"/>
                </a:cxn>
                <a:cxn ang="0">
                  <a:pos x="47" y="115"/>
                </a:cxn>
                <a:cxn ang="0">
                  <a:pos x="42" y="108"/>
                </a:cxn>
                <a:cxn ang="0">
                  <a:pos x="37" y="98"/>
                </a:cxn>
                <a:cxn ang="0">
                  <a:pos x="32" y="85"/>
                </a:cxn>
                <a:cxn ang="0">
                  <a:pos x="26" y="69"/>
                </a:cxn>
                <a:cxn ang="0">
                  <a:pos x="21" y="53"/>
                </a:cxn>
                <a:cxn ang="0">
                  <a:pos x="17" y="42"/>
                </a:cxn>
                <a:cxn ang="0">
                  <a:pos x="14" y="35"/>
                </a:cxn>
                <a:cxn ang="0">
                  <a:pos x="6" y="30"/>
                </a:cxn>
                <a:cxn ang="0">
                  <a:pos x="3" y="27"/>
                </a:cxn>
                <a:cxn ang="0">
                  <a:pos x="0" y="20"/>
                </a:cxn>
                <a:cxn ang="0">
                  <a:pos x="0" y="12"/>
                </a:cxn>
                <a:cxn ang="0">
                  <a:pos x="3" y="4"/>
                </a:cxn>
                <a:cxn ang="0">
                  <a:pos x="7" y="0"/>
                </a:cxn>
              </a:cxnLst>
              <a:rect l="0" t="0" r="r" b="b"/>
              <a:pathLst>
                <a:path w="84" h="138">
                  <a:moveTo>
                    <a:pt x="7" y="0"/>
                  </a:moveTo>
                  <a:lnTo>
                    <a:pt x="9" y="2"/>
                  </a:lnTo>
                  <a:lnTo>
                    <a:pt x="14" y="6"/>
                  </a:lnTo>
                  <a:lnTo>
                    <a:pt x="28" y="23"/>
                  </a:lnTo>
                  <a:lnTo>
                    <a:pt x="32" y="30"/>
                  </a:lnTo>
                  <a:lnTo>
                    <a:pt x="37" y="38"/>
                  </a:lnTo>
                  <a:lnTo>
                    <a:pt x="46" y="46"/>
                  </a:lnTo>
                  <a:lnTo>
                    <a:pt x="54" y="58"/>
                  </a:lnTo>
                  <a:lnTo>
                    <a:pt x="61" y="74"/>
                  </a:lnTo>
                  <a:lnTo>
                    <a:pt x="66" y="87"/>
                  </a:lnTo>
                  <a:lnTo>
                    <a:pt x="72" y="106"/>
                  </a:lnTo>
                  <a:lnTo>
                    <a:pt x="83" y="126"/>
                  </a:lnTo>
                  <a:lnTo>
                    <a:pt x="84" y="128"/>
                  </a:lnTo>
                  <a:lnTo>
                    <a:pt x="80" y="137"/>
                  </a:lnTo>
                  <a:lnTo>
                    <a:pt x="76" y="138"/>
                  </a:lnTo>
                  <a:lnTo>
                    <a:pt x="70" y="135"/>
                  </a:lnTo>
                  <a:lnTo>
                    <a:pt x="63" y="130"/>
                  </a:lnTo>
                  <a:lnTo>
                    <a:pt x="55" y="122"/>
                  </a:lnTo>
                  <a:lnTo>
                    <a:pt x="47" y="115"/>
                  </a:lnTo>
                  <a:lnTo>
                    <a:pt x="42" y="108"/>
                  </a:lnTo>
                  <a:lnTo>
                    <a:pt x="37" y="98"/>
                  </a:lnTo>
                  <a:lnTo>
                    <a:pt x="32" y="85"/>
                  </a:lnTo>
                  <a:lnTo>
                    <a:pt x="26" y="69"/>
                  </a:lnTo>
                  <a:lnTo>
                    <a:pt x="21" y="53"/>
                  </a:lnTo>
                  <a:lnTo>
                    <a:pt x="17" y="42"/>
                  </a:lnTo>
                  <a:lnTo>
                    <a:pt x="14" y="35"/>
                  </a:lnTo>
                  <a:lnTo>
                    <a:pt x="6" y="30"/>
                  </a:lnTo>
                  <a:lnTo>
                    <a:pt x="3" y="27"/>
                  </a:lnTo>
                  <a:lnTo>
                    <a:pt x="0" y="20"/>
                  </a:lnTo>
                  <a:lnTo>
                    <a:pt x="0" y="12"/>
                  </a:lnTo>
                  <a:lnTo>
                    <a:pt x="3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2" name="Freeform 48">
              <a:extLst>
                <a:ext uri="{FF2B5EF4-FFF2-40B4-BE49-F238E27FC236}">
                  <a16:creationId xmlns:a16="http://schemas.microsoft.com/office/drawing/2014/main" id="{5DBEDFE9-8D8D-B41B-CC46-D63CB116C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0475" y="3402013"/>
              <a:ext cx="182563" cy="682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1" y="0"/>
                </a:cxn>
                <a:cxn ang="0">
                  <a:pos x="15" y="4"/>
                </a:cxn>
                <a:cxn ang="0">
                  <a:pos x="18" y="8"/>
                </a:cxn>
                <a:cxn ang="0">
                  <a:pos x="22" y="12"/>
                </a:cxn>
                <a:cxn ang="0">
                  <a:pos x="38" y="15"/>
                </a:cxn>
                <a:cxn ang="0">
                  <a:pos x="48" y="17"/>
                </a:cxn>
                <a:cxn ang="0">
                  <a:pos x="52" y="22"/>
                </a:cxn>
                <a:cxn ang="0">
                  <a:pos x="53" y="20"/>
                </a:cxn>
                <a:cxn ang="0">
                  <a:pos x="57" y="17"/>
                </a:cxn>
                <a:cxn ang="0">
                  <a:pos x="65" y="15"/>
                </a:cxn>
                <a:cxn ang="0">
                  <a:pos x="68" y="16"/>
                </a:cxn>
                <a:cxn ang="0">
                  <a:pos x="75" y="17"/>
                </a:cxn>
                <a:cxn ang="0">
                  <a:pos x="91" y="20"/>
                </a:cxn>
                <a:cxn ang="0">
                  <a:pos x="97" y="22"/>
                </a:cxn>
                <a:cxn ang="0">
                  <a:pos x="100" y="23"/>
                </a:cxn>
                <a:cxn ang="0">
                  <a:pos x="104" y="24"/>
                </a:cxn>
                <a:cxn ang="0">
                  <a:pos x="106" y="27"/>
                </a:cxn>
                <a:cxn ang="0">
                  <a:pos x="111" y="30"/>
                </a:cxn>
                <a:cxn ang="0">
                  <a:pos x="113" y="34"/>
                </a:cxn>
                <a:cxn ang="0">
                  <a:pos x="115" y="38"/>
                </a:cxn>
                <a:cxn ang="0">
                  <a:pos x="115" y="41"/>
                </a:cxn>
                <a:cxn ang="0">
                  <a:pos x="112" y="43"/>
                </a:cxn>
                <a:cxn ang="0">
                  <a:pos x="106" y="43"/>
                </a:cxn>
                <a:cxn ang="0">
                  <a:pos x="98" y="42"/>
                </a:cxn>
                <a:cxn ang="0">
                  <a:pos x="89" y="41"/>
                </a:cxn>
                <a:cxn ang="0">
                  <a:pos x="70" y="41"/>
                </a:cxn>
                <a:cxn ang="0">
                  <a:pos x="63" y="37"/>
                </a:cxn>
                <a:cxn ang="0">
                  <a:pos x="55" y="30"/>
                </a:cxn>
                <a:cxn ang="0">
                  <a:pos x="53" y="28"/>
                </a:cxn>
                <a:cxn ang="0">
                  <a:pos x="52" y="26"/>
                </a:cxn>
                <a:cxn ang="0">
                  <a:pos x="49" y="27"/>
                </a:cxn>
                <a:cxn ang="0">
                  <a:pos x="45" y="28"/>
                </a:cxn>
                <a:cxn ang="0">
                  <a:pos x="34" y="31"/>
                </a:cxn>
                <a:cxn ang="0">
                  <a:pos x="23" y="31"/>
                </a:cxn>
                <a:cxn ang="0">
                  <a:pos x="14" y="30"/>
                </a:cxn>
                <a:cxn ang="0">
                  <a:pos x="8" y="27"/>
                </a:cxn>
                <a:cxn ang="0">
                  <a:pos x="5" y="24"/>
                </a:cxn>
                <a:cxn ang="0">
                  <a:pos x="1" y="19"/>
                </a:cxn>
                <a:cxn ang="0">
                  <a:pos x="0" y="12"/>
                </a:cxn>
                <a:cxn ang="0">
                  <a:pos x="3" y="4"/>
                </a:cxn>
                <a:cxn ang="0">
                  <a:pos x="5" y="1"/>
                </a:cxn>
                <a:cxn ang="0">
                  <a:pos x="8" y="0"/>
                </a:cxn>
              </a:cxnLst>
              <a:rect l="0" t="0" r="r" b="b"/>
              <a:pathLst>
                <a:path w="115" h="43">
                  <a:moveTo>
                    <a:pt x="8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22" y="12"/>
                  </a:lnTo>
                  <a:lnTo>
                    <a:pt x="38" y="15"/>
                  </a:lnTo>
                  <a:lnTo>
                    <a:pt x="48" y="17"/>
                  </a:lnTo>
                  <a:lnTo>
                    <a:pt x="52" y="22"/>
                  </a:lnTo>
                  <a:lnTo>
                    <a:pt x="53" y="20"/>
                  </a:lnTo>
                  <a:lnTo>
                    <a:pt x="57" y="17"/>
                  </a:lnTo>
                  <a:lnTo>
                    <a:pt x="65" y="15"/>
                  </a:lnTo>
                  <a:lnTo>
                    <a:pt x="68" y="16"/>
                  </a:lnTo>
                  <a:lnTo>
                    <a:pt x="75" y="17"/>
                  </a:lnTo>
                  <a:lnTo>
                    <a:pt x="91" y="20"/>
                  </a:lnTo>
                  <a:lnTo>
                    <a:pt x="97" y="22"/>
                  </a:lnTo>
                  <a:lnTo>
                    <a:pt x="100" y="23"/>
                  </a:lnTo>
                  <a:lnTo>
                    <a:pt x="104" y="24"/>
                  </a:lnTo>
                  <a:lnTo>
                    <a:pt x="106" y="27"/>
                  </a:lnTo>
                  <a:lnTo>
                    <a:pt x="111" y="30"/>
                  </a:lnTo>
                  <a:lnTo>
                    <a:pt x="113" y="34"/>
                  </a:lnTo>
                  <a:lnTo>
                    <a:pt x="115" y="38"/>
                  </a:lnTo>
                  <a:lnTo>
                    <a:pt x="115" y="41"/>
                  </a:lnTo>
                  <a:lnTo>
                    <a:pt x="112" y="43"/>
                  </a:lnTo>
                  <a:lnTo>
                    <a:pt x="106" y="43"/>
                  </a:lnTo>
                  <a:lnTo>
                    <a:pt x="98" y="42"/>
                  </a:lnTo>
                  <a:lnTo>
                    <a:pt x="89" y="41"/>
                  </a:lnTo>
                  <a:lnTo>
                    <a:pt x="70" y="41"/>
                  </a:lnTo>
                  <a:lnTo>
                    <a:pt x="63" y="37"/>
                  </a:lnTo>
                  <a:lnTo>
                    <a:pt x="55" y="30"/>
                  </a:lnTo>
                  <a:lnTo>
                    <a:pt x="53" y="28"/>
                  </a:lnTo>
                  <a:lnTo>
                    <a:pt x="52" y="26"/>
                  </a:lnTo>
                  <a:lnTo>
                    <a:pt x="49" y="27"/>
                  </a:lnTo>
                  <a:lnTo>
                    <a:pt x="45" y="28"/>
                  </a:lnTo>
                  <a:lnTo>
                    <a:pt x="34" y="31"/>
                  </a:lnTo>
                  <a:lnTo>
                    <a:pt x="23" y="31"/>
                  </a:lnTo>
                  <a:lnTo>
                    <a:pt x="14" y="30"/>
                  </a:lnTo>
                  <a:lnTo>
                    <a:pt x="8" y="27"/>
                  </a:lnTo>
                  <a:lnTo>
                    <a:pt x="5" y="24"/>
                  </a:lnTo>
                  <a:lnTo>
                    <a:pt x="1" y="19"/>
                  </a:lnTo>
                  <a:lnTo>
                    <a:pt x="0" y="12"/>
                  </a:lnTo>
                  <a:lnTo>
                    <a:pt x="3" y="4"/>
                  </a:lnTo>
                  <a:lnTo>
                    <a:pt x="5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3" name="Freeform 49">
              <a:extLst>
                <a:ext uri="{FF2B5EF4-FFF2-40B4-BE49-F238E27FC236}">
                  <a16:creationId xmlns:a16="http://schemas.microsoft.com/office/drawing/2014/main" id="{81DF6A15-CC9A-DDF8-0AD8-AD140D1BBC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1938" y="3481388"/>
              <a:ext cx="25400" cy="269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12" y="0"/>
                </a:cxn>
                <a:cxn ang="0">
                  <a:pos x="15" y="3"/>
                </a:cxn>
                <a:cxn ang="0">
                  <a:pos x="16" y="6"/>
                </a:cxn>
                <a:cxn ang="0">
                  <a:pos x="16" y="14"/>
                </a:cxn>
                <a:cxn ang="0">
                  <a:pos x="11" y="17"/>
                </a:cxn>
                <a:cxn ang="0">
                  <a:pos x="5" y="17"/>
                </a:cxn>
                <a:cxn ang="0">
                  <a:pos x="2" y="15"/>
                </a:cxn>
                <a:cxn ang="0">
                  <a:pos x="0" y="10"/>
                </a:cxn>
                <a:cxn ang="0">
                  <a:pos x="0" y="6"/>
                </a:cxn>
                <a:cxn ang="0">
                  <a:pos x="2" y="0"/>
                </a:cxn>
              </a:cxnLst>
              <a:rect l="0" t="0" r="r" b="b"/>
              <a:pathLst>
                <a:path w="16" h="17">
                  <a:moveTo>
                    <a:pt x="2" y="0"/>
                  </a:moveTo>
                  <a:lnTo>
                    <a:pt x="12" y="0"/>
                  </a:lnTo>
                  <a:lnTo>
                    <a:pt x="15" y="3"/>
                  </a:lnTo>
                  <a:lnTo>
                    <a:pt x="16" y="6"/>
                  </a:lnTo>
                  <a:lnTo>
                    <a:pt x="16" y="14"/>
                  </a:lnTo>
                  <a:lnTo>
                    <a:pt x="11" y="17"/>
                  </a:lnTo>
                  <a:lnTo>
                    <a:pt x="5" y="17"/>
                  </a:lnTo>
                  <a:lnTo>
                    <a:pt x="2" y="15"/>
                  </a:lnTo>
                  <a:lnTo>
                    <a:pt x="0" y="10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4" name="Freeform 50">
              <a:extLst>
                <a:ext uri="{FF2B5EF4-FFF2-40B4-BE49-F238E27FC236}">
                  <a16:creationId xmlns:a16="http://schemas.microsoft.com/office/drawing/2014/main" id="{346DF941-E25E-DB9C-EB89-A25EA98D0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2425" y="3451225"/>
              <a:ext cx="63500" cy="603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8" y="1"/>
                </a:cxn>
                <a:cxn ang="0">
                  <a:pos x="33" y="4"/>
                </a:cxn>
                <a:cxn ang="0">
                  <a:pos x="38" y="10"/>
                </a:cxn>
                <a:cxn ang="0">
                  <a:pos x="40" y="15"/>
                </a:cxn>
                <a:cxn ang="0">
                  <a:pos x="37" y="21"/>
                </a:cxn>
                <a:cxn ang="0">
                  <a:pos x="33" y="23"/>
                </a:cxn>
                <a:cxn ang="0">
                  <a:pos x="30" y="25"/>
                </a:cxn>
                <a:cxn ang="0">
                  <a:pos x="26" y="25"/>
                </a:cxn>
                <a:cxn ang="0">
                  <a:pos x="25" y="26"/>
                </a:cxn>
                <a:cxn ang="0">
                  <a:pos x="23" y="26"/>
                </a:cxn>
                <a:cxn ang="0">
                  <a:pos x="18" y="32"/>
                </a:cxn>
                <a:cxn ang="0">
                  <a:pos x="12" y="36"/>
                </a:cxn>
                <a:cxn ang="0">
                  <a:pos x="7" y="38"/>
                </a:cxn>
                <a:cxn ang="0">
                  <a:pos x="3" y="38"/>
                </a:cxn>
                <a:cxn ang="0">
                  <a:pos x="0" y="34"/>
                </a:cxn>
                <a:cxn ang="0">
                  <a:pos x="3" y="25"/>
                </a:cxn>
                <a:cxn ang="0">
                  <a:pos x="8" y="15"/>
                </a:cxn>
                <a:cxn ang="0">
                  <a:pos x="17" y="4"/>
                </a:cxn>
                <a:cxn ang="0">
                  <a:pos x="22" y="0"/>
                </a:cxn>
              </a:cxnLst>
              <a:rect l="0" t="0" r="r" b="b"/>
              <a:pathLst>
                <a:path w="40" h="38">
                  <a:moveTo>
                    <a:pt x="22" y="0"/>
                  </a:moveTo>
                  <a:lnTo>
                    <a:pt x="28" y="1"/>
                  </a:lnTo>
                  <a:lnTo>
                    <a:pt x="33" y="4"/>
                  </a:lnTo>
                  <a:lnTo>
                    <a:pt x="38" y="10"/>
                  </a:lnTo>
                  <a:lnTo>
                    <a:pt x="40" y="15"/>
                  </a:lnTo>
                  <a:lnTo>
                    <a:pt x="37" y="21"/>
                  </a:lnTo>
                  <a:lnTo>
                    <a:pt x="33" y="23"/>
                  </a:lnTo>
                  <a:lnTo>
                    <a:pt x="30" y="25"/>
                  </a:lnTo>
                  <a:lnTo>
                    <a:pt x="26" y="25"/>
                  </a:lnTo>
                  <a:lnTo>
                    <a:pt x="25" y="26"/>
                  </a:lnTo>
                  <a:lnTo>
                    <a:pt x="23" y="26"/>
                  </a:lnTo>
                  <a:lnTo>
                    <a:pt x="18" y="32"/>
                  </a:lnTo>
                  <a:lnTo>
                    <a:pt x="12" y="36"/>
                  </a:lnTo>
                  <a:lnTo>
                    <a:pt x="7" y="38"/>
                  </a:lnTo>
                  <a:lnTo>
                    <a:pt x="3" y="38"/>
                  </a:lnTo>
                  <a:lnTo>
                    <a:pt x="0" y="34"/>
                  </a:lnTo>
                  <a:lnTo>
                    <a:pt x="3" y="25"/>
                  </a:lnTo>
                  <a:lnTo>
                    <a:pt x="8" y="15"/>
                  </a:lnTo>
                  <a:lnTo>
                    <a:pt x="17" y="4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5" name="Freeform 51">
              <a:extLst>
                <a:ext uri="{FF2B5EF4-FFF2-40B4-BE49-F238E27FC236}">
                  <a16:creationId xmlns:a16="http://schemas.microsoft.com/office/drawing/2014/main" id="{C8223E01-AB6F-2DEE-4993-968115390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5588" y="3279775"/>
              <a:ext cx="95250" cy="11271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5" y="0"/>
                </a:cxn>
                <a:cxn ang="0">
                  <a:pos x="16" y="1"/>
                </a:cxn>
                <a:cxn ang="0">
                  <a:pos x="19" y="3"/>
                </a:cxn>
                <a:cxn ang="0">
                  <a:pos x="23" y="4"/>
                </a:cxn>
                <a:cxn ang="0">
                  <a:pos x="30" y="4"/>
                </a:cxn>
                <a:cxn ang="0">
                  <a:pos x="37" y="3"/>
                </a:cxn>
                <a:cxn ang="0">
                  <a:pos x="54" y="3"/>
                </a:cxn>
                <a:cxn ang="0">
                  <a:pos x="60" y="7"/>
                </a:cxn>
                <a:cxn ang="0">
                  <a:pos x="60" y="14"/>
                </a:cxn>
                <a:cxn ang="0">
                  <a:pos x="57" y="16"/>
                </a:cxn>
                <a:cxn ang="0">
                  <a:pos x="53" y="18"/>
                </a:cxn>
                <a:cxn ang="0">
                  <a:pos x="48" y="19"/>
                </a:cxn>
                <a:cxn ang="0">
                  <a:pos x="34" y="19"/>
                </a:cxn>
                <a:cxn ang="0">
                  <a:pos x="34" y="20"/>
                </a:cxn>
                <a:cxn ang="0">
                  <a:pos x="35" y="23"/>
                </a:cxn>
                <a:cxn ang="0">
                  <a:pos x="42" y="30"/>
                </a:cxn>
                <a:cxn ang="0">
                  <a:pos x="46" y="33"/>
                </a:cxn>
                <a:cxn ang="0">
                  <a:pos x="52" y="40"/>
                </a:cxn>
                <a:cxn ang="0">
                  <a:pos x="56" y="49"/>
                </a:cxn>
                <a:cxn ang="0">
                  <a:pos x="58" y="60"/>
                </a:cxn>
                <a:cxn ang="0">
                  <a:pos x="60" y="68"/>
                </a:cxn>
                <a:cxn ang="0">
                  <a:pos x="60" y="71"/>
                </a:cxn>
                <a:cxn ang="0">
                  <a:pos x="57" y="71"/>
                </a:cxn>
                <a:cxn ang="0">
                  <a:pos x="52" y="70"/>
                </a:cxn>
                <a:cxn ang="0">
                  <a:pos x="45" y="67"/>
                </a:cxn>
                <a:cxn ang="0">
                  <a:pos x="38" y="60"/>
                </a:cxn>
                <a:cxn ang="0">
                  <a:pos x="34" y="53"/>
                </a:cxn>
                <a:cxn ang="0">
                  <a:pos x="32" y="48"/>
                </a:cxn>
                <a:cxn ang="0">
                  <a:pos x="32" y="42"/>
                </a:cxn>
                <a:cxn ang="0">
                  <a:pos x="31" y="37"/>
                </a:cxn>
                <a:cxn ang="0">
                  <a:pos x="28" y="36"/>
                </a:cxn>
                <a:cxn ang="0">
                  <a:pos x="24" y="37"/>
                </a:cxn>
                <a:cxn ang="0">
                  <a:pos x="19" y="42"/>
                </a:cxn>
                <a:cxn ang="0">
                  <a:pos x="12" y="46"/>
                </a:cxn>
                <a:cxn ang="0">
                  <a:pos x="6" y="51"/>
                </a:cxn>
                <a:cxn ang="0">
                  <a:pos x="2" y="49"/>
                </a:cxn>
                <a:cxn ang="0">
                  <a:pos x="0" y="44"/>
                </a:cxn>
                <a:cxn ang="0">
                  <a:pos x="0" y="37"/>
                </a:cxn>
                <a:cxn ang="0">
                  <a:pos x="2" y="30"/>
                </a:cxn>
                <a:cxn ang="0">
                  <a:pos x="5" y="20"/>
                </a:cxn>
                <a:cxn ang="0">
                  <a:pos x="6" y="14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11" y="1"/>
                </a:cxn>
                <a:cxn ang="0">
                  <a:pos x="13" y="0"/>
                </a:cxn>
              </a:cxnLst>
              <a:rect l="0" t="0" r="r" b="b"/>
              <a:pathLst>
                <a:path w="60" h="71">
                  <a:moveTo>
                    <a:pt x="13" y="0"/>
                  </a:moveTo>
                  <a:lnTo>
                    <a:pt x="15" y="0"/>
                  </a:lnTo>
                  <a:lnTo>
                    <a:pt x="16" y="1"/>
                  </a:lnTo>
                  <a:lnTo>
                    <a:pt x="19" y="3"/>
                  </a:lnTo>
                  <a:lnTo>
                    <a:pt x="23" y="4"/>
                  </a:lnTo>
                  <a:lnTo>
                    <a:pt x="30" y="4"/>
                  </a:lnTo>
                  <a:lnTo>
                    <a:pt x="37" y="3"/>
                  </a:lnTo>
                  <a:lnTo>
                    <a:pt x="54" y="3"/>
                  </a:lnTo>
                  <a:lnTo>
                    <a:pt x="60" y="7"/>
                  </a:lnTo>
                  <a:lnTo>
                    <a:pt x="60" y="14"/>
                  </a:lnTo>
                  <a:lnTo>
                    <a:pt x="57" y="16"/>
                  </a:lnTo>
                  <a:lnTo>
                    <a:pt x="53" y="18"/>
                  </a:lnTo>
                  <a:lnTo>
                    <a:pt x="48" y="19"/>
                  </a:lnTo>
                  <a:lnTo>
                    <a:pt x="34" y="19"/>
                  </a:lnTo>
                  <a:lnTo>
                    <a:pt x="34" y="20"/>
                  </a:lnTo>
                  <a:lnTo>
                    <a:pt x="35" y="23"/>
                  </a:lnTo>
                  <a:lnTo>
                    <a:pt x="42" y="30"/>
                  </a:lnTo>
                  <a:lnTo>
                    <a:pt x="46" y="33"/>
                  </a:lnTo>
                  <a:lnTo>
                    <a:pt x="52" y="40"/>
                  </a:lnTo>
                  <a:lnTo>
                    <a:pt x="56" y="49"/>
                  </a:lnTo>
                  <a:lnTo>
                    <a:pt x="58" y="60"/>
                  </a:lnTo>
                  <a:lnTo>
                    <a:pt x="60" y="68"/>
                  </a:lnTo>
                  <a:lnTo>
                    <a:pt x="60" y="71"/>
                  </a:lnTo>
                  <a:lnTo>
                    <a:pt x="57" y="71"/>
                  </a:lnTo>
                  <a:lnTo>
                    <a:pt x="52" y="70"/>
                  </a:lnTo>
                  <a:lnTo>
                    <a:pt x="45" y="67"/>
                  </a:lnTo>
                  <a:lnTo>
                    <a:pt x="38" y="60"/>
                  </a:lnTo>
                  <a:lnTo>
                    <a:pt x="34" y="53"/>
                  </a:lnTo>
                  <a:lnTo>
                    <a:pt x="32" y="48"/>
                  </a:lnTo>
                  <a:lnTo>
                    <a:pt x="32" y="42"/>
                  </a:lnTo>
                  <a:lnTo>
                    <a:pt x="31" y="37"/>
                  </a:lnTo>
                  <a:lnTo>
                    <a:pt x="28" y="36"/>
                  </a:lnTo>
                  <a:lnTo>
                    <a:pt x="24" y="37"/>
                  </a:lnTo>
                  <a:lnTo>
                    <a:pt x="19" y="42"/>
                  </a:lnTo>
                  <a:lnTo>
                    <a:pt x="12" y="46"/>
                  </a:lnTo>
                  <a:lnTo>
                    <a:pt x="6" y="51"/>
                  </a:lnTo>
                  <a:lnTo>
                    <a:pt x="2" y="49"/>
                  </a:lnTo>
                  <a:lnTo>
                    <a:pt x="0" y="44"/>
                  </a:lnTo>
                  <a:lnTo>
                    <a:pt x="0" y="37"/>
                  </a:lnTo>
                  <a:lnTo>
                    <a:pt x="2" y="30"/>
                  </a:lnTo>
                  <a:lnTo>
                    <a:pt x="5" y="20"/>
                  </a:lnTo>
                  <a:lnTo>
                    <a:pt x="6" y="14"/>
                  </a:lnTo>
                  <a:lnTo>
                    <a:pt x="8" y="8"/>
                  </a:lnTo>
                  <a:lnTo>
                    <a:pt x="8" y="5"/>
                  </a:lnTo>
                  <a:lnTo>
                    <a:pt x="11" y="1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6" name="Freeform 52">
              <a:extLst>
                <a:ext uri="{FF2B5EF4-FFF2-40B4-BE49-F238E27FC236}">
                  <a16:creationId xmlns:a16="http://schemas.microsoft.com/office/drawing/2014/main" id="{46D4B474-DC6A-7B8B-E82C-FF309F4C5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0988" y="3228975"/>
              <a:ext cx="104775" cy="34925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66" y="2"/>
                </a:cxn>
                <a:cxn ang="0">
                  <a:pos x="66" y="3"/>
                </a:cxn>
                <a:cxn ang="0">
                  <a:pos x="62" y="11"/>
                </a:cxn>
                <a:cxn ang="0">
                  <a:pos x="57" y="15"/>
                </a:cxn>
                <a:cxn ang="0">
                  <a:pos x="55" y="17"/>
                </a:cxn>
                <a:cxn ang="0">
                  <a:pos x="48" y="17"/>
                </a:cxn>
                <a:cxn ang="0">
                  <a:pos x="37" y="20"/>
                </a:cxn>
                <a:cxn ang="0">
                  <a:pos x="25" y="21"/>
                </a:cxn>
                <a:cxn ang="0">
                  <a:pos x="14" y="22"/>
                </a:cxn>
                <a:cxn ang="0">
                  <a:pos x="8" y="22"/>
                </a:cxn>
                <a:cxn ang="0">
                  <a:pos x="3" y="20"/>
                </a:cxn>
                <a:cxn ang="0">
                  <a:pos x="0" y="17"/>
                </a:cxn>
                <a:cxn ang="0">
                  <a:pos x="0" y="14"/>
                </a:cxn>
                <a:cxn ang="0">
                  <a:pos x="1" y="10"/>
                </a:cxn>
                <a:cxn ang="0">
                  <a:pos x="4" y="6"/>
                </a:cxn>
                <a:cxn ang="0">
                  <a:pos x="7" y="6"/>
                </a:cxn>
                <a:cxn ang="0">
                  <a:pos x="14" y="7"/>
                </a:cxn>
                <a:cxn ang="0">
                  <a:pos x="22" y="9"/>
                </a:cxn>
                <a:cxn ang="0">
                  <a:pos x="26" y="9"/>
                </a:cxn>
                <a:cxn ang="0">
                  <a:pos x="30" y="7"/>
                </a:cxn>
                <a:cxn ang="0">
                  <a:pos x="40" y="4"/>
                </a:cxn>
                <a:cxn ang="0">
                  <a:pos x="59" y="2"/>
                </a:cxn>
                <a:cxn ang="0">
                  <a:pos x="64" y="0"/>
                </a:cxn>
              </a:cxnLst>
              <a:rect l="0" t="0" r="r" b="b"/>
              <a:pathLst>
                <a:path w="66" h="22">
                  <a:moveTo>
                    <a:pt x="64" y="0"/>
                  </a:moveTo>
                  <a:lnTo>
                    <a:pt x="66" y="2"/>
                  </a:lnTo>
                  <a:lnTo>
                    <a:pt x="66" y="3"/>
                  </a:lnTo>
                  <a:lnTo>
                    <a:pt x="62" y="11"/>
                  </a:lnTo>
                  <a:lnTo>
                    <a:pt x="57" y="15"/>
                  </a:lnTo>
                  <a:lnTo>
                    <a:pt x="55" y="17"/>
                  </a:lnTo>
                  <a:lnTo>
                    <a:pt x="48" y="17"/>
                  </a:lnTo>
                  <a:lnTo>
                    <a:pt x="37" y="20"/>
                  </a:lnTo>
                  <a:lnTo>
                    <a:pt x="25" y="21"/>
                  </a:lnTo>
                  <a:lnTo>
                    <a:pt x="14" y="22"/>
                  </a:lnTo>
                  <a:lnTo>
                    <a:pt x="8" y="22"/>
                  </a:lnTo>
                  <a:lnTo>
                    <a:pt x="3" y="20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1" y="10"/>
                  </a:lnTo>
                  <a:lnTo>
                    <a:pt x="4" y="6"/>
                  </a:lnTo>
                  <a:lnTo>
                    <a:pt x="7" y="6"/>
                  </a:lnTo>
                  <a:lnTo>
                    <a:pt x="14" y="7"/>
                  </a:lnTo>
                  <a:lnTo>
                    <a:pt x="22" y="9"/>
                  </a:lnTo>
                  <a:lnTo>
                    <a:pt x="26" y="9"/>
                  </a:lnTo>
                  <a:lnTo>
                    <a:pt x="30" y="7"/>
                  </a:lnTo>
                  <a:lnTo>
                    <a:pt x="40" y="4"/>
                  </a:lnTo>
                  <a:lnTo>
                    <a:pt x="5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7" name="Freeform 53">
              <a:extLst>
                <a:ext uri="{FF2B5EF4-FFF2-40B4-BE49-F238E27FC236}">
                  <a16:creationId xmlns:a16="http://schemas.microsoft.com/office/drawing/2014/main" id="{046140BD-ECCF-46DC-E17C-DD40C19C1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0213" y="3209925"/>
              <a:ext cx="34925" cy="7461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20" y="0"/>
                </a:cxn>
                <a:cxn ang="0">
                  <a:pos x="22" y="6"/>
                </a:cxn>
                <a:cxn ang="0">
                  <a:pos x="21" y="15"/>
                </a:cxn>
                <a:cxn ang="0">
                  <a:pos x="20" y="26"/>
                </a:cxn>
                <a:cxn ang="0">
                  <a:pos x="15" y="37"/>
                </a:cxn>
                <a:cxn ang="0">
                  <a:pos x="10" y="44"/>
                </a:cxn>
                <a:cxn ang="0">
                  <a:pos x="5" y="47"/>
                </a:cxn>
                <a:cxn ang="0">
                  <a:pos x="0" y="43"/>
                </a:cxn>
                <a:cxn ang="0">
                  <a:pos x="0" y="34"/>
                </a:cxn>
                <a:cxn ang="0">
                  <a:pos x="2" y="25"/>
                </a:cxn>
                <a:cxn ang="0">
                  <a:pos x="10" y="6"/>
                </a:cxn>
                <a:cxn ang="0">
                  <a:pos x="15" y="0"/>
                </a:cxn>
              </a:cxnLst>
              <a:rect l="0" t="0" r="r" b="b"/>
              <a:pathLst>
                <a:path w="22" h="47">
                  <a:moveTo>
                    <a:pt x="15" y="0"/>
                  </a:moveTo>
                  <a:lnTo>
                    <a:pt x="20" y="0"/>
                  </a:lnTo>
                  <a:lnTo>
                    <a:pt x="22" y="6"/>
                  </a:lnTo>
                  <a:lnTo>
                    <a:pt x="21" y="15"/>
                  </a:lnTo>
                  <a:lnTo>
                    <a:pt x="20" y="26"/>
                  </a:lnTo>
                  <a:lnTo>
                    <a:pt x="15" y="37"/>
                  </a:lnTo>
                  <a:lnTo>
                    <a:pt x="10" y="44"/>
                  </a:lnTo>
                  <a:lnTo>
                    <a:pt x="5" y="47"/>
                  </a:lnTo>
                  <a:lnTo>
                    <a:pt x="0" y="43"/>
                  </a:lnTo>
                  <a:lnTo>
                    <a:pt x="0" y="34"/>
                  </a:lnTo>
                  <a:lnTo>
                    <a:pt x="2" y="25"/>
                  </a:lnTo>
                  <a:lnTo>
                    <a:pt x="10" y="6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8" name="Freeform 54">
              <a:extLst>
                <a:ext uri="{FF2B5EF4-FFF2-40B4-BE49-F238E27FC236}">
                  <a16:creationId xmlns:a16="http://schemas.microsoft.com/office/drawing/2014/main" id="{BB340CD3-0FCA-78D2-4E4E-5B52811EB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098800"/>
              <a:ext cx="198438" cy="257175"/>
            </a:xfrm>
            <a:custGeom>
              <a:avLst/>
              <a:gdLst/>
              <a:ahLst/>
              <a:cxnLst>
                <a:cxn ang="0">
                  <a:pos x="105" y="0"/>
                </a:cxn>
                <a:cxn ang="0">
                  <a:pos x="106" y="17"/>
                </a:cxn>
                <a:cxn ang="0">
                  <a:pos x="114" y="28"/>
                </a:cxn>
                <a:cxn ang="0">
                  <a:pos x="124" y="25"/>
                </a:cxn>
                <a:cxn ang="0">
                  <a:pos x="125" y="29"/>
                </a:cxn>
                <a:cxn ang="0">
                  <a:pos x="113" y="40"/>
                </a:cxn>
                <a:cxn ang="0">
                  <a:pos x="106" y="49"/>
                </a:cxn>
                <a:cxn ang="0">
                  <a:pos x="113" y="67"/>
                </a:cxn>
                <a:cxn ang="0">
                  <a:pos x="119" y="89"/>
                </a:cxn>
                <a:cxn ang="0">
                  <a:pos x="110" y="104"/>
                </a:cxn>
                <a:cxn ang="0">
                  <a:pos x="97" y="122"/>
                </a:cxn>
                <a:cxn ang="0">
                  <a:pos x="93" y="144"/>
                </a:cxn>
                <a:cxn ang="0">
                  <a:pos x="93" y="159"/>
                </a:cxn>
                <a:cxn ang="0">
                  <a:pos x="78" y="162"/>
                </a:cxn>
                <a:cxn ang="0">
                  <a:pos x="62" y="159"/>
                </a:cxn>
                <a:cxn ang="0">
                  <a:pos x="39" y="156"/>
                </a:cxn>
                <a:cxn ang="0">
                  <a:pos x="24" y="148"/>
                </a:cxn>
                <a:cxn ang="0">
                  <a:pos x="6" y="123"/>
                </a:cxn>
                <a:cxn ang="0">
                  <a:pos x="0" y="93"/>
                </a:cxn>
                <a:cxn ang="0">
                  <a:pos x="1" y="74"/>
                </a:cxn>
                <a:cxn ang="0">
                  <a:pos x="5" y="73"/>
                </a:cxn>
                <a:cxn ang="0">
                  <a:pos x="9" y="76"/>
                </a:cxn>
                <a:cxn ang="0">
                  <a:pos x="17" y="81"/>
                </a:cxn>
                <a:cxn ang="0">
                  <a:pos x="20" y="82"/>
                </a:cxn>
                <a:cxn ang="0">
                  <a:pos x="24" y="73"/>
                </a:cxn>
                <a:cxn ang="0">
                  <a:pos x="28" y="66"/>
                </a:cxn>
                <a:cxn ang="0">
                  <a:pos x="35" y="62"/>
                </a:cxn>
                <a:cxn ang="0">
                  <a:pos x="45" y="58"/>
                </a:cxn>
                <a:cxn ang="0">
                  <a:pos x="52" y="54"/>
                </a:cxn>
                <a:cxn ang="0">
                  <a:pos x="57" y="44"/>
                </a:cxn>
                <a:cxn ang="0">
                  <a:pos x="68" y="32"/>
                </a:cxn>
                <a:cxn ang="0">
                  <a:pos x="83" y="30"/>
                </a:cxn>
                <a:cxn ang="0">
                  <a:pos x="88" y="29"/>
                </a:cxn>
                <a:cxn ang="0">
                  <a:pos x="90" y="26"/>
                </a:cxn>
                <a:cxn ang="0">
                  <a:pos x="88" y="22"/>
                </a:cxn>
                <a:cxn ang="0">
                  <a:pos x="87" y="11"/>
                </a:cxn>
                <a:cxn ang="0">
                  <a:pos x="91" y="6"/>
                </a:cxn>
                <a:cxn ang="0">
                  <a:pos x="98" y="0"/>
                </a:cxn>
              </a:cxnLst>
              <a:rect l="0" t="0" r="r" b="b"/>
              <a:pathLst>
                <a:path w="125" h="162">
                  <a:moveTo>
                    <a:pt x="98" y="0"/>
                  </a:moveTo>
                  <a:lnTo>
                    <a:pt x="105" y="0"/>
                  </a:lnTo>
                  <a:lnTo>
                    <a:pt x="105" y="3"/>
                  </a:lnTo>
                  <a:lnTo>
                    <a:pt x="106" y="17"/>
                  </a:lnTo>
                  <a:lnTo>
                    <a:pt x="110" y="25"/>
                  </a:lnTo>
                  <a:lnTo>
                    <a:pt x="114" y="28"/>
                  </a:lnTo>
                  <a:lnTo>
                    <a:pt x="119" y="28"/>
                  </a:lnTo>
                  <a:lnTo>
                    <a:pt x="124" y="25"/>
                  </a:lnTo>
                  <a:lnTo>
                    <a:pt x="125" y="26"/>
                  </a:lnTo>
                  <a:lnTo>
                    <a:pt x="125" y="29"/>
                  </a:lnTo>
                  <a:lnTo>
                    <a:pt x="117" y="37"/>
                  </a:lnTo>
                  <a:lnTo>
                    <a:pt x="113" y="40"/>
                  </a:lnTo>
                  <a:lnTo>
                    <a:pt x="109" y="44"/>
                  </a:lnTo>
                  <a:lnTo>
                    <a:pt x="106" y="49"/>
                  </a:lnTo>
                  <a:lnTo>
                    <a:pt x="109" y="58"/>
                  </a:lnTo>
                  <a:lnTo>
                    <a:pt x="113" y="67"/>
                  </a:lnTo>
                  <a:lnTo>
                    <a:pt x="117" y="78"/>
                  </a:lnTo>
                  <a:lnTo>
                    <a:pt x="119" y="89"/>
                  </a:lnTo>
                  <a:lnTo>
                    <a:pt x="116" y="97"/>
                  </a:lnTo>
                  <a:lnTo>
                    <a:pt x="110" y="104"/>
                  </a:lnTo>
                  <a:lnTo>
                    <a:pt x="102" y="113"/>
                  </a:lnTo>
                  <a:lnTo>
                    <a:pt x="97" y="122"/>
                  </a:lnTo>
                  <a:lnTo>
                    <a:pt x="94" y="133"/>
                  </a:lnTo>
                  <a:lnTo>
                    <a:pt x="93" y="144"/>
                  </a:lnTo>
                  <a:lnTo>
                    <a:pt x="94" y="154"/>
                  </a:lnTo>
                  <a:lnTo>
                    <a:pt x="93" y="159"/>
                  </a:lnTo>
                  <a:lnTo>
                    <a:pt x="86" y="160"/>
                  </a:lnTo>
                  <a:lnTo>
                    <a:pt x="78" y="162"/>
                  </a:lnTo>
                  <a:lnTo>
                    <a:pt x="69" y="160"/>
                  </a:lnTo>
                  <a:lnTo>
                    <a:pt x="62" y="159"/>
                  </a:lnTo>
                  <a:lnTo>
                    <a:pt x="50" y="156"/>
                  </a:lnTo>
                  <a:lnTo>
                    <a:pt x="39" y="156"/>
                  </a:lnTo>
                  <a:lnTo>
                    <a:pt x="32" y="154"/>
                  </a:lnTo>
                  <a:lnTo>
                    <a:pt x="24" y="148"/>
                  </a:lnTo>
                  <a:lnTo>
                    <a:pt x="15" y="137"/>
                  </a:lnTo>
                  <a:lnTo>
                    <a:pt x="6" y="123"/>
                  </a:lnTo>
                  <a:lnTo>
                    <a:pt x="2" y="108"/>
                  </a:lnTo>
                  <a:lnTo>
                    <a:pt x="0" y="93"/>
                  </a:lnTo>
                  <a:lnTo>
                    <a:pt x="0" y="81"/>
                  </a:lnTo>
                  <a:lnTo>
                    <a:pt x="1" y="74"/>
                  </a:lnTo>
                  <a:lnTo>
                    <a:pt x="2" y="73"/>
                  </a:lnTo>
                  <a:lnTo>
                    <a:pt x="5" y="73"/>
                  </a:lnTo>
                  <a:lnTo>
                    <a:pt x="6" y="74"/>
                  </a:lnTo>
                  <a:lnTo>
                    <a:pt x="9" y="76"/>
                  </a:lnTo>
                  <a:lnTo>
                    <a:pt x="12" y="78"/>
                  </a:lnTo>
                  <a:lnTo>
                    <a:pt x="17" y="81"/>
                  </a:lnTo>
                  <a:lnTo>
                    <a:pt x="19" y="82"/>
                  </a:lnTo>
                  <a:lnTo>
                    <a:pt x="20" y="82"/>
                  </a:lnTo>
                  <a:lnTo>
                    <a:pt x="21" y="81"/>
                  </a:lnTo>
                  <a:lnTo>
                    <a:pt x="24" y="73"/>
                  </a:lnTo>
                  <a:lnTo>
                    <a:pt x="27" y="70"/>
                  </a:lnTo>
                  <a:lnTo>
                    <a:pt x="28" y="66"/>
                  </a:lnTo>
                  <a:lnTo>
                    <a:pt x="31" y="63"/>
                  </a:lnTo>
                  <a:lnTo>
                    <a:pt x="35" y="62"/>
                  </a:lnTo>
                  <a:lnTo>
                    <a:pt x="41" y="60"/>
                  </a:lnTo>
                  <a:lnTo>
                    <a:pt x="45" y="58"/>
                  </a:lnTo>
                  <a:lnTo>
                    <a:pt x="49" y="56"/>
                  </a:lnTo>
                  <a:lnTo>
                    <a:pt x="52" y="54"/>
                  </a:lnTo>
                  <a:lnTo>
                    <a:pt x="54" y="49"/>
                  </a:lnTo>
                  <a:lnTo>
                    <a:pt x="57" y="44"/>
                  </a:lnTo>
                  <a:lnTo>
                    <a:pt x="61" y="37"/>
                  </a:lnTo>
                  <a:lnTo>
                    <a:pt x="68" y="32"/>
                  </a:lnTo>
                  <a:lnTo>
                    <a:pt x="78" y="30"/>
                  </a:lnTo>
                  <a:lnTo>
                    <a:pt x="83" y="30"/>
                  </a:lnTo>
                  <a:lnTo>
                    <a:pt x="86" y="29"/>
                  </a:lnTo>
                  <a:lnTo>
                    <a:pt x="88" y="29"/>
                  </a:lnTo>
                  <a:lnTo>
                    <a:pt x="90" y="28"/>
                  </a:lnTo>
                  <a:lnTo>
                    <a:pt x="90" y="26"/>
                  </a:lnTo>
                  <a:lnTo>
                    <a:pt x="88" y="23"/>
                  </a:lnTo>
                  <a:lnTo>
                    <a:pt x="88" y="22"/>
                  </a:lnTo>
                  <a:lnTo>
                    <a:pt x="87" y="19"/>
                  </a:lnTo>
                  <a:lnTo>
                    <a:pt x="87" y="11"/>
                  </a:lnTo>
                  <a:lnTo>
                    <a:pt x="88" y="8"/>
                  </a:lnTo>
                  <a:lnTo>
                    <a:pt x="91" y="6"/>
                  </a:lnTo>
                  <a:lnTo>
                    <a:pt x="94" y="4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59" name="Freeform 55">
              <a:extLst>
                <a:ext uri="{FF2B5EF4-FFF2-40B4-BE49-F238E27FC236}">
                  <a16:creationId xmlns:a16="http://schemas.microsoft.com/office/drawing/2014/main" id="{24B81EB8-E574-30C6-7E13-742EF2F7F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288" y="2817813"/>
              <a:ext cx="100013" cy="185738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29" y="0"/>
                </a:cxn>
                <a:cxn ang="0">
                  <a:pos x="37" y="5"/>
                </a:cxn>
                <a:cxn ang="0">
                  <a:pos x="42" y="13"/>
                </a:cxn>
                <a:cxn ang="0">
                  <a:pos x="44" y="20"/>
                </a:cxn>
                <a:cxn ang="0">
                  <a:pos x="44" y="26"/>
                </a:cxn>
                <a:cxn ang="0">
                  <a:pos x="41" y="32"/>
                </a:cxn>
                <a:cxn ang="0">
                  <a:pos x="35" y="36"/>
                </a:cxn>
                <a:cxn ang="0">
                  <a:pos x="30" y="42"/>
                </a:cxn>
                <a:cxn ang="0">
                  <a:pos x="26" y="51"/>
                </a:cxn>
                <a:cxn ang="0">
                  <a:pos x="24" y="55"/>
                </a:cxn>
                <a:cxn ang="0">
                  <a:pos x="24" y="61"/>
                </a:cxn>
                <a:cxn ang="0">
                  <a:pos x="26" y="62"/>
                </a:cxn>
                <a:cxn ang="0">
                  <a:pos x="30" y="62"/>
                </a:cxn>
                <a:cxn ang="0">
                  <a:pos x="31" y="61"/>
                </a:cxn>
                <a:cxn ang="0">
                  <a:pos x="37" y="61"/>
                </a:cxn>
                <a:cxn ang="0">
                  <a:pos x="40" y="59"/>
                </a:cxn>
                <a:cxn ang="0">
                  <a:pos x="42" y="61"/>
                </a:cxn>
                <a:cxn ang="0">
                  <a:pos x="48" y="62"/>
                </a:cxn>
                <a:cxn ang="0">
                  <a:pos x="52" y="65"/>
                </a:cxn>
                <a:cxn ang="0">
                  <a:pos x="56" y="66"/>
                </a:cxn>
                <a:cxn ang="0">
                  <a:pos x="60" y="66"/>
                </a:cxn>
                <a:cxn ang="0">
                  <a:pos x="61" y="68"/>
                </a:cxn>
                <a:cxn ang="0">
                  <a:pos x="63" y="68"/>
                </a:cxn>
                <a:cxn ang="0">
                  <a:pos x="63" y="69"/>
                </a:cxn>
                <a:cxn ang="0">
                  <a:pos x="60" y="74"/>
                </a:cxn>
                <a:cxn ang="0">
                  <a:pos x="56" y="77"/>
                </a:cxn>
                <a:cxn ang="0">
                  <a:pos x="49" y="78"/>
                </a:cxn>
                <a:cxn ang="0">
                  <a:pos x="41" y="80"/>
                </a:cxn>
                <a:cxn ang="0">
                  <a:pos x="34" y="85"/>
                </a:cxn>
                <a:cxn ang="0">
                  <a:pos x="30" y="91"/>
                </a:cxn>
                <a:cxn ang="0">
                  <a:pos x="24" y="98"/>
                </a:cxn>
                <a:cxn ang="0">
                  <a:pos x="11" y="111"/>
                </a:cxn>
                <a:cxn ang="0">
                  <a:pos x="5" y="115"/>
                </a:cxn>
                <a:cxn ang="0">
                  <a:pos x="1" y="117"/>
                </a:cxn>
                <a:cxn ang="0">
                  <a:pos x="1" y="114"/>
                </a:cxn>
                <a:cxn ang="0">
                  <a:pos x="5" y="106"/>
                </a:cxn>
                <a:cxn ang="0">
                  <a:pos x="11" y="98"/>
                </a:cxn>
                <a:cxn ang="0">
                  <a:pos x="24" y="84"/>
                </a:cxn>
                <a:cxn ang="0">
                  <a:pos x="24" y="80"/>
                </a:cxn>
                <a:cxn ang="0">
                  <a:pos x="20" y="74"/>
                </a:cxn>
                <a:cxn ang="0">
                  <a:pos x="14" y="68"/>
                </a:cxn>
                <a:cxn ang="0">
                  <a:pos x="7" y="59"/>
                </a:cxn>
                <a:cxn ang="0">
                  <a:pos x="1" y="51"/>
                </a:cxn>
                <a:cxn ang="0">
                  <a:pos x="0" y="43"/>
                </a:cxn>
                <a:cxn ang="0">
                  <a:pos x="1" y="37"/>
                </a:cxn>
                <a:cxn ang="0">
                  <a:pos x="5" y="32"/>
                </a:cxn>
                <a:cxn ang="0">
                  <a:pos x="11" y="28"/>
                </a:cxn>
                <a:cxn ang="0">
                  <a:pos x="18" y="22"/>
                </a:cxn>
                <a:cxn ang="0">
                  <a:pos x="22" y="17"/>
                </a:cxn>
                <a:cxn ang="0">
                  <a:pos x="23" y="11"/>
                </a:cxn>
                <a:cxn ang="0">
                  <a:pos x="23" y="6"/>
                </a:cxn>
                <a:cxn ang="0">
                  <a:pos x="24" y="2"/>
                </a:cxn>
                <a:cxn ang="0">
                  <a:pos x="27" y="0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29" y="0"/>
                  </a:lnTo>
                  <a:lnTo>
                    <a:pt x="37" y="5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4" y="26"/>
                  </a:lnTo>
                  <a:lnTo>
                    <a:pt x="41" y="32"/>
                  </a:lnTo>
                  <a:lnTo>
                    <a:pt x="35" y="36"/>
                  </a:lnTo>
                  <a:lnTo>
                    <a:pt x="30" y="42"/>
                  </a:lnTo>
                  <a:lnTo>
                    <a:pt x="26" y="51"/>
                  </a:lnTo>
                  <a:lnTo>
                    <a:pt x="24" y="55"/>
                  </a:lnTo>
                  <a:lnTo>
                    <a:pt x="24" y="61"/>
                  </a:lnTo>
                  <a:lnTo>
                    <a:pt x="26" y="62"/>
                  </a:lnTo>
                  <a:lnTo>
                    <a:pt x="30" y="62"/>
                  </a:lnTo>
                  <a:lnTo>
                    <a:pt x="31" y="61"/>
                  </a:lnTo>
                  <a:lnTo>
                    <a:pt x="37" y="61"/>
                  </a:lnTo>
                  <a:lnTo>
                    <a:pt x="40" y="59"/>
                  </a:lnTo>
                  <a:lnTo>
                    <a:pt x="42" y="61"/>
                  </a:lnTo>
                  <a:lnTo>
                    <a:pt x="48" y="62"/>
                  </a:lnTo>
                  <a:lnTo>
                    <a:pt x="52" y="65"/>
                  </a:lnTo>
                  <a:lnTo>
                    <a:pt x="56" y="66"/>
                  </a:lnTo>
                  <a:lnTo>
                    <a:pt x="60" y="66"/>
                  </a:lnTo>
                  <a:lnTo>
                    <a:pt x="61" y="68"/>
                  </a:lnTo>
                  <a:lnTo>
                    <a:pt x="63" y="68"/>
                  </a:lnTo>
                  <a:lnTo>
                    <a:pt x="63" y="69"/>
                  </a:lnTo>
                  <a:lnTo>
                    <a:pt x="60" y="74"/>
                  </a:lnTo>
                  <a:lnTo>
                    <a:pt x="56" y="77"/>
                  </a:lnTo>
                  <a:lnTo>
                    <a:pt x="49" y="78"/>
                  </a:lnTo>
                  <a:lnTo>
                    <a:pt x="41" y="80"/>
                  </a:lnTo>
                  <a:lnTo>
                    <a:pt x="34" y="85"/>
                  </a:lnTo>
                  <a:lnTo>
                    <a:pt x="30" y="91"/>
                  </a:lnTo>
                  <a:lnTo>
                    <a:pt x="24" y="98"/>
                  </a:lnTo>
                  <a:lnTo>
                    <a:pt x="11" y="111"/>
                  </a:lnTo>
                  <a:lnTo>
                    <a:pt x="5" y="115"/>
                  </a:lnTo>
                  <a:lnTo>
                    <a:pt x="1" y="117"/>
                  </a:lnTo>
                  <a:lnTo>
                    <a:pt x="1" y="114"/>
                  </a:lnTo>
                  <a:lnTo>
                    <a:pt x="5" y="106"/>
                  </a:lnTo>
                  <a:lnTo>
                    <a:pt x="11" y="98"/>
                  </a:lnTo>
                  <a:lnTo>
                    <a:pt x="24" y="84"/>
                  </a:lnTo>
                  <a:lnTo>
                    <a:pt x="24" y="80"/>
                  </a:lnTo>
                  <a:lnTo>
                    <a:pt x="20" y="74"/>
                  </a:lnTo>
                  <a:lnTo>
                    <a:pt x="14" y="68"/>
                  </a:lnTo>
                  <a:lnTo>
                    <a:pt x="7" y="59"/>
                  </a:lnTo>
                  <a:lnTo>
                    <a:pt x="1" y="51"/>
                  </a:lnTo>
                  <a:lnTo>
                    <a:pt x="0" y="43"/>
                  </a:lnTo>
                  <a:lnTo>
                    <a:pt x="1" y="37"/>
                  </a:lnTo>
                  <a:lnTo>
                    <a:pt x="5" y="32"/>
                  </a:lnTo>
                  <a:lnTo>
                    <a:pt x="11" y="28"/>
                  </a:lnTo>
                  <a:lnTo>
                    <a:pt x="18" y="22"/>
                  </a:lnTo>
                  <a:lnTo>
                    <a:pt x="22" y="17"/>
                  </a:lnTo>
                  <a:lnTo>
                    <a:pt x="23" y="11"/>
                  </a:lnTo>
                  <a:lnTo>
                    <a:pt x="23" y="6"/>
                  </a:lnTo>
                  <a:lnTo>
                    <a:pt x="24" y="2"/>
                  </a:lnTo>
                  <a:lnTo>
                    <a:pt x="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60" name="Freeform 56">
              <a:extLst>
                <a:ext uri="{FF2B5EF4-FFF2-40B4-BE49-F238E27FC236}">
                  <a16:creationId xmlns:a16="http://schemas.microsoft.com/office/drawing/2014/main" id="{6D898117-8F23-DF56-4ECC-C71485F32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5913" y="2994025"/>
              <a:ext cx="52388" cy="39688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5" y="0"/>
                </a:cxn>
                <a:cxn ang="0">
                  <a:pos x="29" y="14"/>
                </a:cxn>
                <a:cxn ang="0">
                  <a:pos x="33" y="21"/>
                </a:cxn>
                <a:cxn ang="0">
                  <a:pos x="33" y="24"/>
                </a:cxn>
                <a:cxn ang="0">
                  <a:pos x="29" y="25"/>
                </a:cxn>
                <a:cxn ang="0">
                  <a:pos x="22" y="25"/>
                </a:cxn>
                <a:cxn ang="0">
                  <a:pos x="14" y="24"/>
                </a:cxn>
                <a:cxn ang="0">
                  <a:pos x="5" y="24"/>
                </a:cxn>
                <a:cxn ang="0">
                  <a:pos x="0" y="21"/>
                </a:cxn>
                <a:cxn ang="0">
                  <a:pos x="0" y="15"/>
                </a:cxn>
                <a:cxn ang="0">
                  <a:pos x="1" y="9"/>
                </a:cxn>
                <a:cxn ang="0">
                  <a:pos x="4" y="3"/>
                </a:cxn>
                <a:cxn ang="0">
                  <a:pos x="7" y="0"/>
                </a:cxn>
              </a:cxnLst>
              <a:rect l="0" t="0" r="r" b="b"/>
              <a:pathLst>
                <a:path w="33" h="25">
                  <a:moveTo>
                    <a:pt x="7" y="0"/>
                  </a:moveTo>
                  <a:lnTo>
                    <a:pt x="15" y="0"/>
                  </a:lnTo>
                  <a:lnTo>
                    <a:pt x="29" y="14"/>
                  </a:lnTo>
                  <a:lnTo>
                    <a:pt x="33" y="21"/>
                  </a:lnTo>
                  <a:lnTo>
                    <a:pt x="33" y="24"/>
                  </a:lnTo>
                  <a:lnTo>
                    <a:pt x="29" y="25"/>
                  </a:lnTo>
                  <a:lnTo>
                    <a:pt x="22" y="25"/>
                  </a:lnTo>
                  <a:lnTo>
                    <a:pt x="14" y="24"/>
                  </a:lnTo>
                  <a:lnTo>
                    <a:pt x="5" y="24"/>
                  </a:lnTo>
                  <a:lnTo>
                    <a:pt x="0" y="21"/>
                  </a:lnTo>
                  <a:lnTo>
                    <a:pt x="0" y="15"/>
                  </a:lnTo>
                  <a:lnTo>
                    <a:pt x="1" y="9"/>
                  </a:lnTo>
                  <a:lnTo>
                    <a:pt x="4" y="3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61" name="Freeform 57">
              <a:extLst>
                <a:ext uri="{FF2B5EF4-FFF2-40B4-BE49-F238E27FC236}">
                  <a16:creationId xmlns:a16="http://schemas.microsoft.com/office/drawing/2014/main" id="{BA98D3BB-C90C-99F2-2008-13952EF7C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300" y="2963863"/>
              <a:ext cx="36513" cy="39688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6" y="3"/>
                </a:cxn>
                <a:cxn ang="0">
                  <a:pos x="20" y="7"/>
                </a:cxn>
                <a:cxn ang="0">
                  <a:pos x="23" y="13"/>
                </a:cxn>
                <a:cxn ang="0">
                  <a:pos x="22" y="18"/>
                </a:cxn>
                <a:cxn ang="0">
                  <a:pos x="18" y="22"/>
                </a:cxn>
                <a:cxn ang="0">
                  <a:pos x="9" y="25"/>
                </a:cxn>
                <a:cxn ang="0">
                  <a:pos x="2" y="23"/>
                </a:cxn>
                <a:cxn ang="0">
                  <a:pos x="0" y="19"/>
                </a:cxn>
                <a:cxn ang="0">
                  <a:pos x="1" y="13"/>
                </a:cxn>
                <a:cxn ang="0">
                  <a:pos x="4" y="6"/>
                </a:cxn>
                <a:cxn ang="0">
                  <a:pos x="7" y="2"/>
                </a:cxn>
                <a:cxn ang="0">
                  <a:pos x="9" y="0"/>
                </a:cxn>
              </a:cxnLst>
              <a:rect l="0" t="0" r="r" b="b"/>
              <a:pathLst>
                <a:path w="23" h="25">
                  <a:moveTo>
                    <a:pt x="9" y="0"/>
                  </a:moveTo>
                  <a:lnTo>
                    <a:pt x="16" y="3"/>
                  </a:lnTo>
                  <a:lnTo>
                    <a:pt x="20" y="7"/>
                  </a:lnTo>
                  <a:lnTo>
                    <a:pt x="23" y="13"/>
                  </a:lnTo>
                  <a:lnTo>
                    <a:pt x="22" y="18"/>
                  </a:lnTo>
                  <a:lnTo>
                    <a:pt x="18" y="22"/>
                  </a:lnTo>
                  <a:lnTo>
                    <a:pt x="9" y="25"/>
                  </a:lnTo>
                  <a:lnTo>
                    <a:pt x="2" y="23"/>
                  </a:lnTo>
                  <a:lnTo>
                    <a:pt x="0" y="19"/>
                  </a:lnTo>
                  <a:lnTo>
                    <a:pt x="1" y="13"/>
                  </a:lnTo>
                  <a:lnTo>
                    <a:pt x="4" y="6"/>
                  </a:lnTo>
                  <a:lnTo>
                    <a:pt x="7" y="2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62" name="Freeform 58">
              <a:extLst>
                <a:ext uri="{FF2B5EF4-FFF2-40B4-BE49-F238E27FC236}">
                  <a16:creationId xmlns:a16="http://schemas.microsoft.com/office/drawing/2014/main" id="{884DDB60-E86F-82C7-6E19-19C149A79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9563" y="3038475"/>
              <a:ext cx="106363" cy="82550"/>
            </a:xfrm>
            <a:custGeom>
              <a:avLst/>
              <a:gdLst/>
              <a:ahLst/>
              <a:cxnLst>
                <a:cxn ang="0">
                  <a:pos x="49" y="0"/>
                </a:cxn>
                <a:cxn ang="0">
                  <a:pos x="56" y="7"/>
                </a:cxn>
                <a:cxn ang="0">
                  <a:pos x="63" y="15"/>
                </a:cxn>
                <a:cxn ang="0">
                  <a:pos x="67" y="22"/>
                </a:cxn>
                <a:cxn ang="0">
                  <a:pos x="67" y="30"/>
                </a:cxn>
                <a:cxn ang="0">
                  <a:pos x="63" y="38"/>
                </a:cxn>
                <a:cxn ang="0">
                  <a:pos x="56" y="46"/>
                </a:cxn>
                <a:cxn ang="0">
                  <a:pos x="48" y="50"/>
                </a:cxn>
                <a:cxn ang="0">
                  <a:pos x="44" y="52"/>
                </a:cxn>
                <a:cxn ang="0">
                  <a:pos x="39" y="52"/>
                </a:cxn>
                <a:cxn ang="0">
                  <a:pos x="38" y="50"/>
                </a:cxn>
                <a:cxn ang="0">
                  <a:pos x="35" y="49"/>
                </a:cxn>
                <a:cxn ang="0">
                  <a:pos x="34" y="45"/>
                </a:cxn>
                <a:cxn ang="0">
                  <a:pos x="31" y="41"/>
                </a:cxn>
                <a:cxn ang="0">
                  <a:pos x="27" y="35"/>
                </a:cxn>
                <a:cxn ang="0">
                  <a:pos x="11" y="33"/>
                </a:cxn>
                <a:cxn ang="0">
                  <a:pos x="4" y="33"/>
                </a:cxn>
                <a:cxn ang="0">
                  <a:pos x="0" y="30"/>
                </a:cxn>
                <a:cxn ang="0">
                  <a:pos x="0" y="26"/>
                </a:cxn>
                <a:cxn ang="0">
                  <a:pos x="4" y="20"/>
                </a:cxn>
                <a:cxn ang="0">
                  <a:pos x="9" y="15"/>
                </a:cxn>
                <a:cxn ang="0">
                  <a:pos x="18" y="12"/>
                </a:cxn>
                <a:cxn ang="0">
                  <a:pos x="24" y="12"/>
                </a:cxn>
                <a:cxn ang="0">
                  <a:pos x="30" y="15"/>
                </a:cxn>
                <a:cxn ang="0">
                  <a:pos x="34" y="16"/>
                </a:cxn>
                <a:cxn ang="0">
                  <a:pos x="37" y="16"/>
                </a:cxn>
                <a:cxn ang="0">
                  <a:pos x="42" y="11"/>
                </a:cxn>
                <a:cxn ang="0">
                  <a:pos x="49" y="0"/>
                </a:cxn>
              </a:cxnLst>
              <a:rect l="0" t="0" r="r" b="b"/>
              <a:pathLst>
                <a:path w="67" h="52">
                  <a:moveTo>
                    <a:pt x="49" y="0"/>
                  </a:moveTo>
                  <a:lnTo>
                    <a:pt x="56" y="7"/>
                  </a:lnTo>
                  <a:lnTo>
                    <a:pt x="63" y="15"/>
                  </a:lnTo>
                  <a:lnTo>
                    <a:pt x="67" y="22"/>
                  </a:lnTo>
                  <a:lnTo>
                    <a:pt x="67" y="30"/>
                  </a:lnTo>
                  <a:lnTo>
                    <a:pt x="63" y="38"/>
                  </a:lnTo>
                  <a:lnTo>
                    <a:pt x="56" y="46"/>
                  </a:lnTo>
                  <a:lnTo>
                    <a:pt x="48" y="50"/>
                  </a:lnTo>
                  <a:lnTo>
                    <a:pt x="44" y="52"/>
                  </a:lnTo>
                  <a:lnTo>
                    <a:pt x="39" y="52"/>
                  </a:lnTo>
                  <a:lnTo>
                    <a:pt x="38" y="50"/>
                  </a:lnTo>
                  <a:lnTo>
                    <a:pt x="35" y="49"/>
                  </a:lnTo>
                  <a:lnTo>
                    <a:pt x="34" y="45"/>
                  </a:lnTo>
                  <a:lnTo>
                    <a:pt x="31" y="41"/>
                  </a:lnTo>
                  <a:lnTo>
                    <a:pt x="27" y="35"/>
                  </a:lnTo>
                  <a:lnTo>
                    <a:pt x="11" y="33"/>
                  </a:lnTo>
                  <a:lnTo>
                    <a:pt x="4" y="33"/>
                  </a:lnTo>
                  <a:lnTo>
                    <a:pt x="0" y="30"/>
                  </a:lnTo>
                  <a:lnTo>
                    <a:pt x="0" y="26"/>
                  </a:lnTo>
                  <a:lnTo>
                    <a:pt x="4" y="20"/>
                  </a:lnTo>
                  <a:lnTo>
                    <a:pt x="9" y="15"/>
                  </a:lnTo>
                  <a:lnTo>
                    <a:pt x="18" y="12"/>
                  </a:lnTo>
                  <a:lnTo>
                    <a:pt x="24" y="12"/>
                  </a:lnTo>
                  <a:lnTo>
                    <a:pt x="30" y="15"/>
                  </a:lnTo>
                  <a:lnTo>
                    <a:pt x="34" y="16"/>
                  </a:lnTo>
                  <a:lnTo>
                    <a:pt x="37" y="16"/>
                  </a:lnTo>
                  <a:lnTo>
                    <a:pt x="42" y="1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  <p:sp>
          <p:nvSpPr>
            <p:cNvPr id="63" name="Freeform 59">
              <a:extLst>
                <a:ext uri="{FF2B5EF4-FFF2-40B4-BE49-F238E27FC236}">
                  <a16:creationId xmlns:a16="http://schemas.microsoft.com/office/drawing/2014/main" id="{620A8A7C-9FF7-0981-27D4-1156B94E0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713" y="3263900"/>
              <a:ext cx="390525" cy="258763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26" y="4"/>
                </a:cxn>
                <a:cxn ang="0">
                  <a:pos x="30" y="13"/>
                </a:cxn>
                <a:cxn ang="0">
                  <a:pos x="52" y="17"/>
                </a:cxn>
                <a:cxn ang="0">
                  <a:pos x="64" y="25"/>
                </a:cxn>
                <a:cxn ang="0">
                  <a:pos x="66" y="22"/>
                </a:cxn>
                <a:cxn ang="0">
                  <a:pos x="81" y="18"/>
                </a:cxn>
                <a:cxn ang="0">
                  <a:pos x="111" y="21"/>
                </a:cxn>
                <a:cxn ang="0">
                  <a:pos x="137" y="35"/>
                </a:cxn>
                <a:cxn ang="0">
                  <a:pos x="160" y="47"/>
                </a:cxn>
                <a:cxn ang="0">
                  <a:pos x="178" y="59"/>
                </a:cxn>
                <a:cxn ang="0">
                  <a:pos x="189" y="74"/>
                </a:cxn>
                <a:cxn ang="0">
                  <a:pos x="196" y="80"/>
                </a:cxn>
                <a:cxn ang="0">
                  <a:pos x="202" y="84"/>
                </a:cxn>
                <a:cxn ang="0">
                  <a:pos x="208" y="92"/>
                </a:cxn>
                <a:cxn ang="0">
                  <a:pos x="216" y="111"/>
                </a:cxn>
                <a:cxn ang="0">
                  <a:pos x="231" y="126"/>
                </a:cxn>
                <a:cxn ang="0">
                  <a:pos x="242" y="143"/>
                </a:cxn>
                <a:cxn ang="0">
                  <a:pos x="246" y="161"/>
                </a:cxn>
                <a:cxn ang="0">
                  <a:pos x="237" y="162"/>
                </a:cxn>
                <a:cxn ang="0">
                  <a:pos x="217" y="152"/>
                </a:cxn>
                <a:cxn ang="0">
                  <a:pos x="200" y="133"/>
                </a:cxn>
                <a:cxn ang="0">
                  <a:pos x="193" y="117"/>
                </a:cxn>
                <a:cxn ang="0">
                  <a:pos x="172" y="117"/>
                </a:cxn>
                <a:cxn ang="0">
                  <a:pos x="163" y="128"/>
                </a:cxn>
                <a:cxn ang="0">
                  <a:pos x="150" y="147"/>
                </a:cxn>
                <a:cxn ang="0">
                  <a:pos x="135" y="148"/>
                </a:cxn>
                <a:cxn ang="0">
                  <a:pos x="124" y="130"/>
                </a:cxn>
                <a:cxn ang="0">
                  <a:pos x="118" y="122"/>
                </a:cxn>
                <a:cxn ang="0">
                  <a:pos x="94" y="124"/>
                </a:cxn>
                <a:cxn ang="0">
                  <a:pos x="93" y="118"/>
                </a:cxn>
                <a:cxn ang="0">
                  <a:pos x="103" y="110"/>
                </a:cxn>
                <a:cxn ang="0">
                  <a:pos x="109" y="109"/>
                </a:cxn>
                <a:cxn ang="0">
                  <a:pos x="105" y="98"/>
                </a:cxn>
                <a:cxn ang="0">
                  <a:pos x="97" y="88"/>
                </a:cxn>
                <a:cxn ang="0">
                  <a:pos x="89" y="80"/>
                </a:cxn>
                <a:cxn ang="0">
                  <a:pos x="67" y="70"/>
                </a:cxn>
                <a:cxn ang="0">
                  <a:pos x="56" y="69"/>
                </a:cxn>
                <a:cxn ang="0">
                  <a:pos x="51" y="65"/>
                </a:cxn>
                <a:cxn ang="0">
                  <a:pos x="47" y="58"/>
                </a:cxn>
                <a:cxn ang="0">
                  <a:pos x="29" y="61"/>
                </a:cxn>
                <a:cxn ang="0">
                  <a:pos x="19" y="58"/>
                </a:cxn>
                <a:cxn ang="0">
                  <a:pos x="29" y="36"/>
                </a:cxn>
                <a:cxn ang="0">
                  <a:pos x="33" y="30"/>
                </a:cxn>
                <a:cxn ang="0">
                  <a:pos x="32" y="28"/>
                </a:cxn>
                <a:cxn ang="0">
                  <a:pos x="25" y="25"/>
                </a:cxn>
                <a:cxn ang="0">
                  <a:pos x="12" y="22"/>
                </a:cxn>
                <a:cxn ang="0">
                  <a:pos x="3" y="19"/>
                </a:cxn>
                <a:cxn ang="0">
                  <a:pos x="0" y="15"/>
                </a:cxn>
                <a:cxn ang="0">
                  <a:pos x="15" y="2"/>
                </a:cxn>
              </a:cxnLst>
              <a:rect l="0" t="0" r="r" b="b"/>
              <a:pathLst>
                <a:path w="246" h="163">
                  <a:moveTo>
                    <a:pt x="18" y="0"/>
                  </a:moveTo>
                  <a:lnTo>
                    <a:pt x="21" y="0"/>
                  </a:lnTo>
                  <a:lnTo>
                    <a:pt x="23" y="2"/>
                  </a:lnTo>
                  <a:lnTo>
                    <a:pt x="26" y="4"/>
                  </a:lnTo>
                  <a:lnTo>
                    <a:pt x="27" y="9"/>
                  </a:lnTo>
                  <a:lnTo>
                    <a:pt x="30" y="13"/>
                  </a:lnTo>
                  <a:lnTo>
                    <a:pt x="36" y="14"/>
                  </a:lnTo>
                  <a:lnTo>
                    <a:pt x="52" y="17"/>
                  </a:lnTo>
                  <a:lnTo>
                    <a:pt x="60" y="21"/>
                  </a:lnTo>
                  <a:lnTo>
                    <a:pt x="64" y="25"/>
                  </a:lnTo>
                  <a:lnTo>
                    <a:pt x="66" y="25"/>
                  </a:lnTo>
                  <a:lnTo>
                    <a:pt x="66" y="22"/>
                  </a:lnTo>
                  <a:lnTo>
                    <a:pt x="71" y="19"/>
                  </a:lnTo>
                  <a:lnTo>
                    <a:pt x="81" y="18"/>
                  </a:lnTo>
                  <a:lnTo>
                    <a:pt x="96" y="18"/>
                  </a:lnTo>
                  <a:lnTo>
                    <a:pt x="111" y="21"/>
                  </a:lnTo>
                  <a:lnTo>
                    <a:pt x="123" y="26"/>
                  </a:lnTo>
                  <a:lnTo>
                    <a:pt x="137" y="35"/>
                  </a:lnTo>
                  <a:lnTo>
                    <a:pt x="146" y="41"/>
                  </a:lnTo>
                  <a:lnTo>
                    <a:pt x="160" y="47"/>
                  </a:lnTo>
                  <a:lnTo>
                    <a:pt x="171" y="51"/>
                  </a:lnTo>
                  <a:lnTo>
                    <a:pt x="178" y="59"/>
                  </a:lnTo>
                  <a:lnTo>
                    <a:pt x="183" y="67"/>
                  </a:lnTo>
                  <a:lnTo>
                    <a:pt x="189" y="74"/>
                  </a:lnTo>
                  <a:lnTo>
                    <a:pt x="191" y="77"/>
                  </a:lnTo>
                  <a:lnTo>
                    <a:pt x="196" y="80"/>
                  </a:lnTo>
                  <a:lnTo>
                    <a:pt x="198" y="81"/>
                  </a:lnTo>
                  <a:lnTo>
                    <a:pt x="202" y="84"/>
                  </a:lnTo>
                  <a:lnTo>
                    <a:pt x="205" y="87"/>
                  </a:lnTo>
                  <a:lnTo>
                    <a:pt x="208" y="92"/>
                  </a:lnTo>
                  <a:lnTo>
                    <a:pt x="211" y="100"/>
                  </a:lnTo>
                  <a:lnTo>
                    <a:pt x="216" y="111"/>
                  </a:lnTo>
                  <a:lnTo>
                    <a:pt x="224" y="121"/>
                  </a:lnTo>
                  <a:lnTo>
                    <a:pt x="231" y="126"/>
                  </a:lnTo>
                  <a:lnTo>
                    <a:pt x="237" y="133"/>
                  </a:lnTo>
                  <a:lnTo>
                    <a:pt x="242" y="143"/>
                  </a:lnTo>
                  <a:lnTo>
                    <a:pt x="246" y="154"/>
                  </a:lnTo>
                  <a:lnTo>
                    <a:pt x="246" y="161"/>
                  </a:lnTo>
                  <a:lnTo>
                    <a:pt x="243" y="163"/>
                  </a:lnTo>
                  <a:lnTo>
                    <a:pt x="237" y="162"/>
                  </a:lnTo>
                  <a:lnTo>
                    <a:pt x="227" y="158"/>
                  </a:lnTo>
                  <a:lnTo>
                    <a:pt x="217" y="152"/>
                  </a:lnTo>
                  <a:lnTo>
                    <a:pt x="207" y="143"/>
                  </a:lnTo>
                  <a:lnTo>
                    <a:pt x="200" y="133"/>
                  </a:lnTo>
                  <a:lnTo>
                    <a:pt x="196" y="122"/>
                  </a:lnTo>
                  <a:lnTo>
                    <a:pt x="193" y="117"/>
                  </a:lnTo>
                  <a:lnTo>
                    <a:pt x="186" y="114"/>
                  </a:lnTo>
                  <a:lnTo>
                    <a:pt x="172" y="117"/>
                  </a:lnTo>
                  <a:lnTo>
                    <a:pt x="167" y="121"/>
                  </a:lnTo>
                  <a:lnTo>
                    <a:pt x="163" y="128"/>
                  </a:lnTo>
                  <a:lnTo>
                    <a:pt x="157" y="137"/>
                  </a:lnTo>
                  <a:lnTo>
                    <a:pt x="150" y="147"/>
                  </a:lnTo>
                  <a:lnTo>
                    <a:pt x="144" y="151"/>
                  </a:lnTo>
                  <a:lnTo>
                    <a:pt x="135" y="148"/>
                  </a:lnTo>
                  <a:lnTo>
                    <a:pt x="129" y="140"/>
                  </a:lnTo>
                  <a:lnTo>
                    <a:pt x="124" y="130"/>
                  </a:lnTo>
                  <a:lnTo>
                    <a:pt x="122" y="124"/>
                  </a:lnTo>
                  <a:lnTo>
                    <a:pt x="118" y="122"/>
                  </a:lnTo>
                  <a:lnTo>
                    <a:pt x="111" y="124"/>
                  </a:lnTo>
                  <a:lnTo>
                    <a:pt x="94" y="124"/>
                  </a:lnTo>
                  <a:lnTo>
                    <a:pt x="92" y="121"/>
                  </a:lnTo>
                  <a:lnTo>
                    <a:pt x="93" y="118"/>
                  </a:lnTo>
                  <a:lnTo>
                    <a:pt x="100" y="111"/>
                  </a:lnTo>
                  <a:lnTo>
                    <a:pt x="103" y="110"/>
                  </a:lnTo>
                  <a:lnTo>
                    <a:pt x="107" y="110"/>
                  </a:lnTo>
                  <a:lnTo>
                    <a:pt x="109" y="109"/>
                  </a:lnTo>
                  <a:lnTo>
                    <a:pt x="108" y="104"/>
                  </a:lnTo>
                  <a:lnTo>
                    <a:pt x="105" y="98"/>
                  </a:lnTo>
                  <a:lnTo>
                    <a:pt x="101" y="92"/>
                  </a:lnTo>
                  <a:lnTo>
                    <a:pt x="97" y="88"/>
                  </a:lnTo>
                  <a:lnTo>
                    <a:pt x="94" y="84"/>
                  </a:lnTo>
                  <a:lnTo>
                    <a:pt x="89" y="80"/>
                  </a:lnTo>
                  <a:lnTo>
                    <a:pt x="81" y="74"/>
                  </a:lnTo>
                  <a:lnTo>
                    <a:pt x="67" y="70"/>
                  </a:lnTo>
                  <a:lnTo>
                    <a:pt x="60" y="69"/>
                  </a:lnTo>
                  <a:lnTo>
                    <a:pt x="56" y="69"/>
                  </a:lnTo>
                  <a:lnTo>
                    <a:pt x="53" y="67"/>
                  </a:lnTo>
                  <a:lnTo>
                    <a:pt x="51" y="65"/>
                  </a:lnTo>
                  <a:lnTo>
                    <a:pt x="51" y="61"/>
                  </a:lnTo>
                  <a:lnTo>
                    <a:pt x="47" y="58"/>
                  </a:lnTo>
                  <a:lnTo>
                    <a:pt x="38" y="59"/>
                  </a:lnTo>
                  <a:lnTo>
                    <a:pt x="29" y="61"/>
                  </a:lnTo>
                  <a:lnTo>
                    <a:pt x="22" y="61"/>
                  </a:lnTo>
                  <a:lnTo>
                    <a:pt x="19" y="58"/>
                  </a:lnTo>
                  <a:lnTo>
                    <a:pt x="21" y="52"/>
                  </a:lnTo>
                  <a:lnTo>
                    <a:pt x="29" y="36"/>
                  </a:lnTo>
                  <a:lnTo>
                    <a:pt x="32" y="33"/>
                  </a:lnTo>
                  <a:lnTo>
                    <a:pt x="33" y="30"/>
                  </a:lnTo>
                  <a:lnTo>
                    <a:pt x="33" y="29"/>
                  </a:lnTo>
                  <a:lnTo>
                    <a:pt x="32" y="28"/>
                  </a:lnTo>
                  <a:lnTo>
                    <a:pt x="29" y="26"/>
                  </a:lnTo>
                  <a:lnTo>
                    <a:pt x="25" y="25"/>
                  </a:lnTo>
                  <a:lnTo>
                    <a:pt x="19" y="24"/>
                  </a:lnTo>
                  <a:lnTo>
                    <a:pt x="12" y="22"/>
                  </a:lnTo>
                  <a:lnTo>
                    <a:pt x="7" y="21"/>
                  </a:lnTo>
                  <a:lnTo>
                    <a:pt x="3" y="19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11" y="4"/>
                  </a:lnTo>
                  <a:lnTo>
                    <a:pt x="15" y="2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+mj-lt"/>
              </a:endParaRPr>
            </a:p>
          </p:txBody>
        </p:sp>
      </p:grpSp>
      <p:sp>
        <p:nvSpPr>
          <p:cNvPr id="64" name="Oval 63">
            <a:extLst>
              <a:ext uri="{FF2B5EF4-FFF2-40B4-BE49-F238E27FC236}">
                <a16:creationId xmlns:a16="http://schemas.microsoft.com/office/drawing/2014/main" id="{ABB453B4-2C7D-A13E-F608-D018E7CF0CBF}"/>
              </a:ext>
            </a:extLst>
          </p:cNvPr>
          <p:cNvSpPr/>
          <p:nvPr/>
        </p:nvSpPr>
        <p:spPr>
          <a:xfrm>
            <a:off x="3823435" y="2847340"/>
            <a:ext cx="361292" cy="361292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BA90F9E4-47B2-B3F5-9D75-00DE4A8AE49E}"/>
              </a:ext>
            </a:extLst>
          </p:cNvPr>
          <p:cNvSpPr/>
          <p:nvPr/>
        </p:nvSpPr>
        <p:spPr>
          <a:xfrm>
            <a:off x="6584737" y="4308256"/>
            <a:ext cx="361292" cy="361292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46018A4-ACF2-343C-8E0E-CBB2FF4FFFA4}"/>
              </a:ext>
            </a:extLst>
          </p:cNvPr>
          <p:cNvSpPr/>
          <p:nvPr/>
        </p:nvSpPr>
        <p:spPr>
          <a:xfrm>
            <a:off x="7771838" y="3288935"/>
            <a:ext cx="361292" cy="361292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8A50802F-EC1A-08D8-9FA5-8AA721C24531}"/>
              </a:ext>
            </a:extLst>
          </p:cNvPr>
          <p:cNvSpPr/>
          <p:nvPr/>
        </p:nvSpPr>
        <p:spPr>
          <a:xfrm>
            <a:off x="4442792" y="4875290"/>
            <a:ext cx="361292" cy="361292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A25286E-6098-F3B1-D297-ABD954A2155F}"/>
              </a:ext>
            </a:extLst>
          </p:cNvPr>
          <p:cNvSpPr txBox="1"/>
          <p:nvPr/>
        </p:nvSpPr>
        <p:spPr>
          <a:xfrm>
            <a:off x="4370452" y="2766376"/>
            <a:ext cx="1010165" cy="52322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This is a sample text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DE5797D-7A24-7568-4459-C5365090770D}"/>
              </a:ext>
            </a:extLst>
          </p:cNvPr>
          <p:cNvSpPr txBox="1"/>
          <p:nvPr/>
        </p:nvSpPr>
        <p:spPr>
          <a:xfrm>
            <a:off x="3121717" y="4794326"/>
            <a:ext cx="1139006" cy="52322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This is a sample text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4E884B3-66DB-2CC5-1BB9-2CCD65BFD349}"/>
              </a:ext>
            </a:extLst>
          </p:cNvPr>
          <p:cNvSpPr txBox="1"/>
          <p:nvPr/>
        </p:nvSpPr>
        <p:spPr>
          <a:xfrm>
            <a:off x="5414905" y="4227292"/>
            <a:ext cx="931071" cy="52322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This is a sample text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F308EE-7AC5-3646-0934-878DED71998E}"/>
              </a:ext>
            </a:extLst>
          </p:cNvPr>
          <p:cNvSpPr txBox="1"/>
          <p:nvPr/>
        </p:nvSpPr>
        <p:spPr>
          <a:xfrm>
            <a:off x="7321236" y="3901865"/>
            <a:ext cx="1262497" cy="52322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This is a sample text</a:t>
            </a:r>
          </a:p>
        </p:txBody>
      </p:sp>
      <p:pic>
        <p:nvPicPr>
          <p:cNvPr id="72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83836436-7B63-DDFD-B6AD-8EA143D26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59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slidemodel.com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Testimonial Sample Slide</a:t>
            </a:r>
            <a:endParaRPr lang="en-IN" dirty="0"/>
          </a:p>
        </p:txBody>
      </p:sp>
      <p:pic>
        <p:nvPicPr>
          <p:cNvPr id="38" name="Picture Placeholder 37" descr="A person in a blue coat&#10;&#10;Description automatically generated with low confidence">
            <a:extLst>
              <a:ext uri="{FF2B5EF4-FFF2-40B4-BE49-F238E27FC236}">
                <a16:creationId xmlns:a16="http://schemas.microsoft.com/office/drawing/2014/main" id="{7F836C01-E8E0-1B24-8524-D7D8C0B454D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65" t="4887" r="15682" b="57378"/>
          <a:stretch/>
        </p:blipFill>
        <p:spPr>
          <a:xfrm>
            <a:off x="609611" y="1268759"/>
            <a:ext cx="2160240" cy="2160240"/>
          </a:xfrm>
        </p:spPr>
      </p:pic>
      <p:pic>
        <p:nvPicPr>
          <p:cNvPr id="10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67CE7DD0-3E5B-2E83-CE28-5191F4732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584C6BC-243D-F808-9C63-1D8DA4767B00}"/>
              </a:ext>
            </a:extLst>
          </p:cNvPr>
          <p:cNvSpPr/>
          <p:nvPr/>
        </p:nvSpPr>
        <p:spPr>
          <a:xfrm>
            <a:off x="0" y="3425952"/>
            <a:ext cx="12204192" cy="2023872"/>
          </a:xfrm>
          <a:prstGeom prst="rect">
            <a:avLst/>
          </a:prstGeom>
          <a:solidFill>
            <a:srgbClr val="056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17">
            <a:extLst>
              <a:ext uri="{FF2B5EF4-FFF2-40B4-BE49-F238E27FC236}">
                <a16:creationId xmlns:a16="http://schemas.microsoft.com/office/drawing/2014/main" id="{B69227B5-2A1A-665F-716A-A0BE825D225D}"/>
              </a:ext>
            </a:extLst>
          </p:cNvPr>
          <p:cNvSpPr>
            <a:spLocks noEditPoints="1"/>
          </p:cNvSpPr>
          <p:nvPr/>
        </p:nvSpPr>
        <p:spPr bwMode="auto">
          <a:xfrm>
            <a:off x="1017016" y="3794650"/>
            <a:ext cx="819970" cy="538171"/>
          </a:xfrm>
          <a:custGeom>
            <a:avLst/>
            <a:gdLst/>
            <a:ahLst/>
            <a:cxnLst>
              <a:cxn ang="0">
                <a:pos x="753" y="47"/>
              </a:cxn>
              <a:cxn ang="0">
                <a:pos x="685" y="103"/>
              </a:cxn>
              <a:cxn ang="0">
                <a:pos x="636" y="187"/>
              </a:cxn>
              <a:cxn ang="0">
                <a:pos x="648" y="238"/>
              </a:cxn>
              <a:cxn ang="0">
                <a:pos x="700" y="252"/>
              </a:cxn>
              <a:cxn ang="0">
                <a:pos x="744" y="285"/>
              </a:cxn>
              <a:cxn ang="0">
                <a:pos x="770" y="340"/>
              </a:cxn>
              <a:cxn ang="0">
                <a:pos x="770" y="405"/>
              </a:cxn>
              <a:cxn ang="0">
                <a:pos x="742" y="457"/>
              </a:cxn>
              <a:cxn ang="0">
                <a:pos x="695" y="494"/>
              </a:cxn>
              <a:cxn ang="0">
                <a:pos x="641" y="508"/>
              </a:cxn>
              <a:cxn ang="0">
                <a:pos x="575" y="492"/>
              </a:cxn>
              <a:cxn ang="0">
                <a:pos x="526" y="450"/>
              </a:cxn>
              <a:cxn ang="0">
                <a:pos x="498" y="383"/>
              </a:cxn>
              <a:cxn ang="0">
                <a:pos x="500" y="292"/>
              </a:cxn>
              <a:cxn ang="0">
                <a:pos x="531" y="189"/>
              </a:cxn>
              <a:cxn ang="0">
                <a:pos x="590" y="96"/>
              </a:cxn>
              <a:cxn ang="0">
                <a:pos x="669" y="24"/>
              </a:cxn>
              <a:cxn ang="0">
                <a:pos x="220" y="0"/>
              </a:cxn>
              <a:cxn ang="0">
                <a:pos x="222" y="72"/>
              </a:cxn>
              <a:cxn ang="0">
                <a:pos x="163" y="142"/>
              </a:cxn>
              <a:cxn ang="0">
                <a:pos x="128" y="240"/>
              </a:cxn>
              <a:cxn ang="0">
                <a:pos x="180" y="243"/>
              </a:cxn>
              <a:cxn ang="0">
                <a:pos x="229" y="266"/>
              </a:cxn>
              <a:cxn ang="0">
                <a:pos x="264" y="310"/>
              </a:cxn>
              <a:cxn ang="0">
                <a:pos x="278" y="373"/>
              </a:cxn>
              <a:cxn ang="0">
                <a:pos x="259" y="441"/>
              </a:cxn>
              <a:cxn ang="0">
                <a:pos x="210" y="490"/>
              </a:cxn>
              <a:cxn ang="0">
                <a:pos x="147" y="508"/>
              </a:cxn>
              <a:cxn ang="0">
                <a:pos x="81" y="492"/>
              </a:cxn>
              <a:cxn ang="0">
                <a:pos x="32" y="450"/>
              </a:cxn>
              <a:cxn ang="0">
                <a:pos x="4" y="383"/>
              </a:cxn>
              <a:cxn ang="0">
                <a:pos x="4" y="292"/>
              </a:cxn>
              <a:cxn ang="0">
                <a:pos x="37" y="189"/>
              </a:cxn>
              <a:cxn ang="0">
                <a:pos x="95" y="96"/>
              </a:cxn>
              <a:cxn ang="0">
                <a:pos x="175" y="24"/>
              </a:cxn>
            </a:cxnLst>
            <a:rect l="0" t="0" r="r" b="b"/>
            <a:pathLst>
              <a:path w="774" h="508">
                <a:moveTo>
                  <a:pt x="714" y="0"/>
                </a:moveTo>
                <a:lnTo>
                  <a:pt x="753" y="47"/>
                </a:lnTo>
                <a:lnTo>
                  <a:pt x="716" y="72"/>
                </a:lnTo>
                <a:lnTo>
                  <a:pt x="685" y="103"/>
                </a:lnTo>
                <a:lnTo>
                  <a:pt x="657" y="142"/>
                </a:lnTo>
                <a:lnTo>
                  <a:pt x="636" y="187"/>
                </a:lnTo>
                <a:lnTo>
                  <a:pt x="622" y="240"/>
                </a:lnTo>
                <a:lnTo>
                  <a:pt x="648" y="238"/>
                </a:lnTo>
                <a:lnTo>
                  <a:pt x="674" y="243"/>
                </a:lnTo>
                <a:lnTo>
                  <a:pt x="700" y="252"/>
                </a:lnTo>
                <a:lnTo>
                  <a:pt x="723" y="266"/>
                </a:lnTo>
                <a:lnTo>
                  <a:pt x="744" y="285"/>
                </a:lnTo>
                <a:lnTo>
                  <a:pt x="760" y="310"/>
                </a:lnTo>
                <a:lnTo>
                  <a:pt x="770" y="340"/>
                </a:lnTo>
                <a:lnTo>
                  <a:pt x="774" y="373"/>
                </a:lnTo>
                <a:lnTo>
                  <a:pt x="770" y="405"/>
                </a:lnTo>
                <a:lnTo>
                  <a:pt x="758" y="433"/>
                </a:lnTo>
                <a:lnTo>
                  <a:pt x="742" y="457"/>
                </a:lnTo>
                <a:lnTo>
                  <a:pt x="720" y="478"/>
                </a:lnTo>
                <a:lnTo>
                  <a:pt x="695" y="494"/>
                </a:lnTo>
                <a:lnTo>
                  <a:pt x="669" y="504"/>
                </a:lnTo>
                <a:lnTo>
                  <a:pt x="641" y="508"/>
                </a:lnTo>
                <a:lnTo>
                  <a:pt x="606" y="504"/>
                </a:lnTo>
                <a:lnTo>
                  <a:pt x="575" y="492"/>
                </a:lnTo>
                <a:lnTo>
                  <a:pt x="549" y="475"/>
                </a:lnTo>
                <a:lnTo>
                  <a:pt x="526" y="450"/>
                </a:lnTo>
                <a:lnTo>
                  <a:pt x="508" y="419"/>
                </a:lnTo>
                <a:lnTo>
                  <a:pt x="498" y="383"/>
                </a:lnTo>
                <a:lnTo>
                  <a:pt x="494" y="345"/>
                </a:lnTo>
                <a:lnTo>
                  <a:pt x="500" y="292"/>
                </a:lnTo>
                <a:lnTo>
                  <a:pt x="512" y="240"/>
                </a:lnTo>
                <a:lnTo>
                  <a:pt x="531" y="189"/>
                </a:lnTo>
                <a:lnTo>
                  <a:pt x="557" y="140"/>
                </a:lnTo>
                <a:lnTo>
                  <a:pt x="590" y="96"/>
                </a:lnTo>
                <a:lnTo>
                  <a:pt x="627" y="58"/>
                </a:lnTo>
                <a:lnTo>
                  <a:pt x="669" y="24"/>
                </a:lnTo>
                <a:lnTo>
                  <a:pt x="714" y="0"/>
                </a:lnTo>
                <a:close/>
                <a:moveTo>
                  <a:pt x="220" y="0"/>
                </a:moveTo>
                <a:lnTo>
                  <a:pt x="259" y="47"/>
                </a:lnTo>
                <a:lnTo>
                  <a:pt x="222" y="72"/>
                </a:lnTo>
                <a:lnTo>
                  <a:pt x="191" y="103"/>
                </a:lnTo>
                <a:lnTo>
                  <a:pt x="163" y="142"/>
                </a:lnTo>
                <a:lnTo>
                  <a:pt x="142" y="187"/>
                </a:lnTo>
                <a:lnTo>
                  <a:pt x="128" y="240"/>
                </a:lnTo>
                <a:lnTo>
                  <a:pt x="154" y="238"/>
                </a:lnTo>
                <a:lnTo>
                  <a:pt x="180" y="243"/>
                </a:lnTo>
                <a:lnTo>
                  <a:pt x="206" y="252"/>
                </a:lnTo>
                <a:lnTo>
                  <a:pt x="229" y="266"/>
                </a:lnTo>
                <a:lnTo>
                  <a:pt x="248" y="285"/>
                </a:lnTo>
                <a:lnTo>
                  <a:pt x="264" y="310"/>
                </a:lnTo>
                <a:lnTo>
                  <a:pt x="274" y="340"/>
                </a:lnTo>
                <a:lnTo>
                  <a:pt x="278" y="373"/>
                </a:lnTo>
                <a:lnTo>
                  <a:pt x="273" y="410"/>
                </a:lnTo>
                <a:lnTo>
                  <a:pt x="259" y="441"/>
                </a:lnTo>
                <a:lnTo>
                  <a:pt x="236" y="469"/>
                </a:lnTo>
                <a:lnTo>
                  <a:pt x="210" y="490"/>
                </a:lnTo>
                <a:lnTo>
                  <a:pt x="178" y="503"/>
                </a:lnTo>
                <a:lnTo>
                  <a:pt x="147" y="508"/>
                </a:lnTo>
                <a:lnTo>
                  <a:pt x="112" y="504"/>
                </a:lnTo>
                <a:lnTo>
                  <a:pt x="81" y="492"/>
                </a:lnTo>
                <a:lnTo>
                  <a:pt x="54" y="475"/>
                </a:lnTo>
                <a:lnTo>
                  <a:pt x="32" y="450"/>
                </a:lnTo>
                <a:lnTo>
                  <a:pt x="14" y="419"/>
                </a:lnTo>
                <a:lnTo>
                  <a:pt x="4" y="383"/>
                </a:lnTo>
                <a:lnTo>
                  <a:pt x="0" y="345"/>
                </a:lnTo>
                <a:lnTo>
                  <a:pt x="4" y="292"/>
                </a:lnTo>
                <a:lnTo>
                  <a:pt x="18" y="240"/>
                </a:lnTo>
                <a:lnTo>
                  <a:pt x="37" y="189"/>
                </a:lnTo>
                <a:lnTo>
                  <a:pt x="63" y="140"/>
                </a:lnTo>
                <a:lnTo>
                  <a:pt x="95" y="96"/>
                </a:lnTo>
                <a:lnTo>
                  <a:pt x="133" y="58"/>
                </a:lnTo>
                <a:lnTo>
                  <a:pt x="175" y="24"/>
                </a:lnTo>
                <a:lnTo>
                  <a:pt x="22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19F81BE-38E8-D306-6E56-B13A62BEBD6E}"/>
              </a:ext>
            </a:extLst>
          </p:cNvPr>
          <p:cNvSpPr txBox="1"/>
          <p:nvPr/>
        </p:nvSpPr>
        <p:spPr>
          <a:xfrm>
            <a:off x="2326424" y="3794650"/>
            <a:ext cx="9240596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635BD1-32C1-DB6A-D75A-419CEC680117}"/>
              </a:ext>
            </a:extLst>
          </p:cNvPr>
          <p:cNvSpPr txBox="1"/>
          <p:nvPr/>
        </p:nvSpPr>
        <p:spPr>
          <a:xfrm>
            <a:off x="3358108" y="1271800"/>
            <a:ext cx="4542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Name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5718CFD-ABBB-443A-D495-B5DEBD1800B4}"/>
              </a:ext>
            </a:extLst>
          </p:cNvPr>
          <p:cNvSpPr txBox="1"/>
          <p:nvPr/>
        </p:nvSpPr>
        <p:spPr>
          <a:xfrm>
            <a:off x="3358108" y="1832320"/>
            <a:ext cx="4536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is a sample text. Insert your desired text here. This is a sample text. Insert your desired text here</a:t>
            </a:r>
          </a:p>
        </p:txBody>
      </p:sp>
    </p:spTree>
    <p:extLst>
      <p:ext uri="{BB962C8B-B14F-4D97-AF65-F5344CB8AC3E}">
        <p14:creationId xmlns:p14="http://schemas.microsoft.com/office/powerpoint/2010/main" val="2033282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87B529-8DCF-49A5-E1B3-C8115A66A0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90A34C0-8F9B-49B6-722B-C3E811FB02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is a sample text. Insert your desired text here. This is a sample text. Insert your desired text here This is a sample text. Insert your desired text here. This is a sample text. Insert your desired text here</a:t>
            </a:r>
          </a:p>
        </p:txBody>
      </p:sp>
      <p:pic>
        <p:nvPicPr>
          <p:cNvPr id="6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255B0221-AD74-43AA-D8CE-481108F94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DEC24AF-F34B-C959-B040-B34CB414F9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5FD3151-B2A6-3008-B033-CC87621C6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493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87" y="893"/>
            <a:ext cx="12185651" cy="686801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621">
              <a:defRPr/>
            </a:pPr>
            <a:endParaRPr lang="es-UY" sz="2398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0" name="Up Ribbon 19"/>
          <p:cNvSpPr/>
          <p:nvPr/>
        </p:nvSpPr>
        <p:spPr>
          <a:xfrm>
            <a:off x="6170006" y="1841905"/>
            <a:ext cx="5588236" cy="1368223"/>
          </a:xfrm>
          <a:prstGeom prst="ribbon2">
            <a:avLst>
              <a:gd name="adj1" fmla="val 16667"/>
              <a:gd name="adj2" fmla="val 75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621">
              <a:defRPr/>
            </a:pPr>
            <a:endParaRPr lang="es-UY" sz="2398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Rounded Rectangle 13">
            <a:hlinkClick r:id="rId3"/>
          </p:cNvPr>
          <p:cNvSpPr/>
          <p:nvPr/>
        </p:nvSpPr>
        <p:spPr>
          <a:xfrm>
            <a:off x="7465298" y="4650414"/>
            <a:ext cx="2838343" cy="609282"/>
          </a:xfrm>
          <a:prstGeom prst="roundRect">
            <a:avLst/>
          </a:prstGeom>
          <a:solidFill>
            <a:srgbClr val="F794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621">
              <a:defRPr/>
            </a:pPr>
            <a:r>
              <a:rPr lang="en-US" sz="2398" b="1" dirty="0">
                <a:solidFill>
                  <a:prstClr val="white"/>
                </a:solidFill>
                <a:latin typeface="Calibri"/>
              </a:rPr>
              <a:t>SUBSCRIBE NOW</a:t>
            </a:r>
            <a:endParaRPr lang="es-UY" sz="2398" b="1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6" name="Picture 2" descr="E:\cloud\drive\websites\slidemodel\logo\sebastian\slidemodel-logo-tran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438" y="762696"/>
            <a:ext cx="2790391" cy="52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Freeform 19"/>
          <p:cNvSpPr>
            <a:spLocks noChangeAspect="1" noEditPoints="1"/>
          </p:cNvSpPr>
          <p:nvPr/>
        </p:nvSpPr>
        <p:spPr bwMode="auto">
          <a:xfrm rot="7401880">
            <a:off x="10476378" y="4034684"/>
            <a:ext cx="1843715" cy="742564"/>
          </a:xfrm>
          <a:custGeom>
            <a:avLst/>
            <a:gdLst>
              <a:gd name="T0" fmla="*/ 715 w 868"/>
              <a:gd name="T1" fmla="*/ 128 h 351"/>
              <a:gd name="T2" fmla="*/ 363 w 868"/>
              <a:gd name="T3" fmla="*/ 50 h 351"/>
              <a:gd name="T4" fmla="*/ 226 w 868"/>
              <a:gd name="T5" fmla="*/ 94 h 351"/>
              <a:gd name="T6" fmla="*/ 155 w 868"/>
              <a:gd name="T7" fmla="*/ 112 h 351"/>
              <a:gd name="T8" fmla="*/ 111 w 868"/>
              <a:gd name="T9" fmla="*/ 138 h 351"/>
              <a:gd name="T10" fmla="*/ 85 w 868"/>
              <a:gd name="T11" fmla="*/ 163 h 351"/>
              <a:gd name="T12" fmla="*/ 104 w 868"/>
              <a:gd name="T13" fmla="*/ 185 h 351"/>
              <a:gd name="T14" fmla="*/ 69 w 868"/>
              <a:gd name="T15" fmla="*/ 174 h 351"/>
              <a:gd name="T16" fmla="*/ 92 w 868"/>
              <a:gd name="T17" fmla="*/ 203 h 351"/>
              <a:gd name="T18" fmla="*/ 66 w 868"/>
              <a:gd name="T19" fmla="*/ 192 h 351"/>
              <a:gd name="T20" fmla="*/ 75 w 868"/>
              <a:gd name="T21" fmla="*/ 207 h 351"/>
              <a:gd name="T22" fmla="*/ 72 w 868"/>
              <a:gd name="T23" fmla="*/ 224 h 351"/>
              <a:gd name="T24" fmla="*/ 64 w 868"/>
              <a:gd name="T25" fmla="*/ 228 h 351"/>
              <a:gd name="T26" fmla="*/ 29 w 868"/>
              <a:gd name="T27" fmla="*/ 217 h 351"/>
              <a:gd name="T28" fmla="*/ 31 w 868"/>
              <a:gd name="T29" fmla="*/ 228 h 351"/>
              <a:gd name="T30" fmla="*/ 53 w 868"/>
              <a:gd name="T31" fmla="*/ 253 h 351"/>
              <a:gd name="T32" fmla="*/ 36 w 868"/>
              <a:gd name="T33" fmla="*/ 257 h 351"/>
              <a:gd name="T34" fmla="*/ 774 w 868"/>
              <a:gd name="T35" fmla="*/ 258 h 351"/>
              <a:gd name="T36" fmla="*/ 640 w 868"/>
              <a:gd name="T37" fmla="*/ 136 h 351"/>
              <a:gd name="T38" fmla="*/ 376 w 868"/>
              <a:gd name="T39" fmla="*/ 47 h 351"/>
              <a:gd name="T40" fmla="*/ 235 w 868"/>
              <a:gd name="T41" fmla="*/ 76 h 351"/>
              <a:gd name="T42" fmla="*/ 221 w 868"/>
              <a:gd name="T43" fmla="*/ 70 h 351"/>
              <a:gd name="T44" fmla="*/ 180 w 868"/>
              <a:gd name="T45" fmla="*/ 89 h 351"/>
              <a:gd name="T46" fmla="*/ 168 w 868"/>
              <a:gd name="T47" fmla="*/ 110 h 351"/>
              <a:gd name="T48" fmla="*/ 140 w 868"/>
              <a:gd name="T49" fmla="*/ 145 h 351"/>
              <a:gd name="T50" fmla="*/ 81 w 868"/>
              <a:gd name="T51" fmla="*/ 192 h 351"/>
              <a:gd name="T52" fmla="*/ 126 w 868"/>
              <a:gd name="T53" fmla="*/ 134 h 351"/>
              <a:gd name="T54" fmla="*/ 253 w 868"/>
              <a:gd name="T55" fmla="*/ 36 h 351"/>
              <a:gd name="T56" fmla="*/ 399 w 868"/>
              <a:gd name="T57" fmla="*/ 2 h 351"/>
              <a:gd name="T58" fmla="*/ 510 w 868"/>
              <a:gd name="T59" fmla="*/ 14 h 351"/>
              <a:gd name="T60" fmla="*/ 732 w 868"/>
              <a:gd name="T61" fmla="*/ 145 h 351"/>
              <a:gd name="T62" fmla="*/ 794 w 868"/>
              <a:gd name="T63" fmla="*/ 260 h 351"/>
              <a:gd name="T64" fmla="*/ 787 w 868"/>
              <a:gd name="T65" fmla="*/ 222 h 351"/>
              <a:gd name="T66" fmla="*/ 721 w 868"/>
              <a:gd name="T67" fmla="*/ 150 h 351"/>
              <a:gd name="T68" fmla="*/ 533 w 868"/>
              <a:gd name="T69" fmla="*/ 22 h 351"/>
              <a:gd name="T70" fmla="*/ 380 w 868"/>
              <a:gd name="T71" fmla="*/ 47 h 351"/>
              <a:gd name="T72" fmla="*/ 307 w 868"/>
              <a:gd name="T73" fmla="*/ 53 h 351"/>
              <a:gd name="T74" fmla="*/ 281 w 868"/>
              <a:gd name="T75" fmla="*/ 47 h 351"/>
              <a:gd name="T76" fmla="*/ 242 w 868"/>
              <a:gd name="T77" fmla="*/ 43 h 351"/>
              <a:gd name="T78" fmla="*/ 222 w 868"/>
              <a:gd name="T79" fmla="*/ 51 h 351"/>
              <a:gd name="T80" fmla="*/ 197 w 868"/>
              <a:gd name="T81" fmla="*/ 73 h 351"/>
              <a:gd name="T82" fmla="*/ 164 w 868"/>
              <a:gd name="T83" fmla="*/ 99 h 351"/>
              <a:gd name="T84" fmla="*/ 142 w 868"/>
              <a:gd name="T85" fmla="*/ 117 h 351"/>
              <a:gd name="T86" fmla="*/ 141 w 868"/>
              <a:gd name="T87" fmla="*/ 138 h 351"/>
              <a:gd name="T88" fmla="*/ 124 w 868"/>
              <a:gd name="T89" fmla="*/ 129 h 351"/>
              <a:gd name="T90" fmla="*/ 113 w 868"/>
              <a:gd name="T91" fmla="*/ 142 h 351"/>
              <a:gd name="T92" fmla="*/ 337 w 868"/>
              <a:gd name="T93" fmla="*/ 9 h 351"/>
              <a:gd name="T94" fmla="*/ 168 w 868"/>
              <a:gd name="T95" fmla="*/ 125 h 351"/>
              <a:gd name="T96" fmla="*/ 197 w 868"/>
              <a:gd name="T97" fmla="*/ 105 h 351"/>
              <a:gd name="T98" fmla="*/ 131 w 868"/>
              <a:gd name="T99" fmla="*/ 159 h 351"/>
              <a:gd name="T100" fmla="*/ 88 w 868"/>
              <a:gd name="T101" fmla="*/ 171 h 351"/>
              <a:gd name="T102" fmla="*/ 85 w 868"/>
              <a:gd name="T103" fmla="*/ 191 h 351"/>
              <a:gd name="T104" fmla="*/ 79 w 868"/>
              <a:gd name="T105" fmla="*/ 215 h 351"/>
              <a:gd name="T106" fmla="*/ 48 w 868"/>
              <a:gd name="T107" fmla="*/ 193 h 351"/>
              <a:gd name="T108" fmla="*/ 64 w 868"/>
              <a:gd name="T109" fmla="*/ 238 h 351"/>
              <a:gd name="T110" fmla="*/ 17 w 868"/>
              <a:gd name="T111" fmla="*/ 235 h 351"/>
              <a:gd name="T112" fmla="*/ 87 w 868"/>
              <a:gd name="T113" fmla="*/ 158 h 351"/>
              <a:gd name="T114" fmla="*/ 865 w 868"/>
              <a:gd name="T115" fmla="*/ 172 h 351"/>
              <a:gd name="T116" fmla="*/ 859 w 868"/>
              <a:gd name="T117" fmla="*/ 117 h 351"/>
              <a:gd name="T118" fmla="*/ 782 w 868"/>
              <a:gd name="T119" fmla="*/ 277 h 351"/>
              <a:gd name="T120" fmla="*/ 841 w 868"/>
              <a:gd name="T121" fmla="*/ 164 h 351"/>
              <a:gd name="T122" fmla="*/ 861 w 868"/>
              <a:gd name="T123" fmla="*/ 201 h 351"/>
              <a:gd name="T124" fmla="*/ 666 w 868"/>
              <a:gd name="T125" fmla="*/ 296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68" h="351">
                <a:moveTo>
                  <a:pt x="813" y="278"/>
                </a:moveTo>
                <a:cubicBezTo>
                  <a:pt x="812" y="276"/>
                  <a:pt x="811" y="275"/>
                  <a:pt x="812" y="275"/>
                </a:cubicBezTo>
                <a:cubicBezTo>
                  <a:pt x="813" y="277"/>
                  <a:pt x="813" y="278"/>
                  <a:pt x="813" y="278"/>
                </a:cubicBezTo>
                <a:close/>
                <a:moveTo>
                  <a:pt x="812" y="266"/>
                </a:moveTo>
                <a:cubicBezTo>
                  <a:pt x="813" y="269"/>
                  <a:pt x="814" y="269"/>
                  <a:pt x="814" y="271"/>
                </a:cubicBezTo>
                <a:cubicBezTo>
                  <a:pt x="813" y="267"/>
                  <a:pt x="813" y="271"/>
                  <a:pt x="813" y="270"/>
                </a:cubicBezTo>
                <a:cubicBezTo>
                  <a:pt x="815" y="276"/>
                  <a:pt x="814" y="270"/>
                  <a:pt x="815" y="272"/>
                </a:cubicBezTo>
                <a:cubicBezTo>
                  <a:pt x="814" y="268"/>
                  <a:pt x="813" y="267"/>
                  <a:pt x="812" y="266"/>
                </a:cubicBezTo>
                <a:close/>
                <a:moveTo>
                  <a:pt x="781" y="282"/>
                </a:moveTo>
                <a:cubicBezTo>
                  <a:pt x="782" y="285"/>
                  <a:pt x="783" y="285"/>
                  <a:pt x="784" y="284"/>
                </a:cubicBezTo>
                <a:cubicBezTo>
                  <a:pt x="782" y="282"/>
                  <a:pt x="782" y="282"/>
                  <a:pt x="781" y="282"/>
                </a:cubicBezTo>
                <a:close/>
                <a:moveTo>
                  <a:pt x="798" y="267"/>
                </a:moveTo>
                <a:cubicBezTo>
                  <a:pt x="798" y="268"/>
                  <a:pt x="801" y="272"/>
                  <a:pt x="801" y="272"/>
                </a:cubicBezTo>
                <a:cubicBezTo>
                  <a:pt x="801" y="269"/>
                  <a:pt x="799" y="267"/>
                  <a:pt x="798" y="267"/>
                </a:cubicBezTo>
                <a:close/>
                <a:moveTo>
                  <a:pt x="791" y="270"/>
                </a:moveTo>
                <a:cubicBezTo>
                  <a:pt x="791" y="272"/>
                  <a:pt x="793" y="275"/>
                  <a:pt x="793" y="276"/>
                </a:cubicBezTo>
                <a:cubicBezTo>
                  <a:pt x="793" y="274"/>
                  <a:pt x="791" y="271"/>
                  <a:pt x="791" y="270"/>
                </a:cubicBezTo>
                <a:close/>
                <a:moveTo>
                  <a:pt x="789" y="269"/>
                </a:moveTo>
                <a:cubicBezTo>
                  <a:pt x="788" y="269"/>
                  <a:pt x="791" y="272"/>
                  <a:pt x="790" y="273"/>
                </a:cubicBezTo>
                <a:cubicBezTo>
                  <a:pt x="789" y="270"/>
                  <a:pt x="788" y="270"/>
                  <a:pt x="787" y="270"/>
                </a:cubicBezTo>
                <a:cubicBezTo>
                  <a:pt x="789" y="273"/>
                  <a:pt x="790" y="274"/>
                  <a:pt x="791" y="276"/>
                </a:cubicBezTo>
                <a:cubicBezTo>
                  <a:pt x="792" y="276"/>
                  <a:pt x="792" y="274"/>
                  <a:pt x="793" y="276"/>
                </a:cubicBezTo>
                <a:cubicBezTo>
                  <a:pt x="792" y="273"/>
                  <a:pt x="791" y="272"/>
                  <a:pt x="789" y="269"/>
                </a:cubicBezTo>
                <a:close/>
                <a:moveTo>
                  <a:pt x="801" y="266"/>
                </a:moveTo>
                <a:cubicBezTo>
                  <a:pt x="800" y="266"/>
                  <a:pt x="800" y="268"/>
                  <a:pt x="801" y="271"/>
                </a:cubicBezTo>
                <a:cubicBezTo>
                  <a:pt x="802" y="271"/>
                  <a:pt x="801" y="267"/>
                  <a:pt x="801" y="266"/>
                </a:cubicBezTo>
                <a:close/>
                <a:moveTo>
                  <a:pt x="799" y="270"/>
                </a:moveTo>
                <a:cubicBezTo>
                  <a:pt x="799" y="270"/>
                  <a:pt x="798" y="270"/>
                  <a:pt x="798" y="269"/>
                </a:cubicBezTo>
                <a:cubicBezTo>
                  <a:pt x="797" y="269"/>
                  <a:pt x="797" y="270"/>
                  <a:pt x="798" y="272"/>
                </a:cubicBezTo>
                <a:cubicBezTo>
                  <a:pt x="798" y="271"/>
                  <a:pt x="800" y="273"/>
                  <a:pt x="799" y="270"/>
                </a:cubicBezTo>
                <a:close/>
                <a:moveTo>
                  <a:pt x="770" y="269"/>
                </a:moveTo>
                <a:cubicBezTo>
                  <a:pt x="771" y="271"/>
                  <a:pt x="772" y="272"/>
                  <a:pt x="773" y="272"/>
                </a:cubicBezTo>
                <a:cubicBezTo>
                  <a:pt x="772" y="270"/>
                  <a:pt x="771" y="269"/>
                  <a:pt x="770" y="269"/>
                </a:cubicBezTo>
                <a:close/>
                <a:moveTo>
                  <a:pt x="807" y="248"/>
                </a:moveTo>
                <a:cubicBezTo>
                  <a:pt x="808" y="250"/>
                  <a:pt x="810" y="253"/>
                  <a:pt x="810" y="252"/>
                </a:cubicBezTo>
                <a:cubicBezTo>
                  <a:pt x="809" y="249"/>
                  <a:pt x="808" y="247"/>
                  <a:pt x="807" y="248"/>
                </a:cubicBezTo>
                <a:close/>
                <a:moveTo>
                  <a:pt x="802" y="246"/>
                </a:moveTo>
                <a:cubicBezTo>
                  <a:pt x="803" y="247"/>
                  <a:pt x="803" y="248"/>
                  <a:pt x="804" y="251"/>
                </a:cubicBezTo>
                <a:cubicBezTo>
                  <a:pt x="805" y="251"/>
                  <a:pt x="803" y="245"/>
                  <a:pt x="802" y="246"/>
                </a:cubicBezTo>
                <a:close/>
                <a:moveTo>
                  <a:pt x="805" y="245"/>
                </a:moveTo>
                <a:cubicBezTo>
                  <a:pt x="803" y="240"/>
                  <a:pt x="804" y="239"/>
                  <a:pt x="802" y="235"/>
                </a:cubicBezTo>
                <a:cubicBezTo>
                  <a:pt x="800" y="234"/>
                  <a:pt x="796" y="236"/>
                  <a:pt x="801" y="245"/>
                </a:cubicBezTo>
                <a:cubicBezTo>
                  <a:pt x="801" y="242"/>
                  <a:pt x="806" y="248"/>
                  <a:pt x="805" y="245"/>
                </a:cubicBezTo>
                <a:close/>
                <a:moveTo>
                  <a:pt x="759" y="246"/>
                </a:moveTo>
                <a:cubicBezTo>
                  <a:pt x="759" y="247"/>
                  <a:pt x="758" y="246"/>
                  <a:pt x="758" y="246"/>
                </a:cubicBezTo>
                <a:cubicBezTo>
                  <a:pt x="759" y="248"/>
                  <a:pt x="760" y="248"/>
                  <a:pt x="759" y="248"/>
                </a:cubicBezTo>
                <a:cubicBezTo>
                  <a:pt x="760" y="250"/>
                  <a:pt x="760" y="250"/>
                  <a:pt x="761" y="250"/>
                </a:cubicBezTo>
                <a:cubicBezTo>
                  <a:pt x="759" y="248"/>
                  <a:pt x="760" y="248"/>
                  <a:pt x="759" y="246"/>
                </a:cubicBezTo>
                <a:close/>
                <a:moveTo>
                  <a:pt x="766" y="178"/>
                </a:moveTo>
                <a:cubicBezTo>
                  <a:pt x="766" y="178"/>
                  <a:pt x="766" y="178"/>
                  <a:pt x="767" y="180"/>
                </a:cubicBezTo>
                <a:cubicBezTo>
                  <a:pt x="767" y="180"/>
                  <a:pt x="768" y="181"/>
                  <a:pt x="768" y="181"/>
                </a:cubicBezTo>
                <a:cubicBezTo>
                  <a:pt x="767" y="179"/>
                  <a:pt x="768" y="180"/>
                  <a:pt x="766" y="178"/>
                </a:cubicBezTo>
                <a:close/>
                <a:moveTo>
                  <a:pt x="756" y="167"/>
                </a:moveTo>
                <a:cubicBezTo>
                  <a:pt x="757" y="168"/>
                  <a:pt x="758" y="169"/>
                  <a:pt x="757" y="169"/>
                </a:cubicBezTo>
                <a:cubicBezTo>
                  <a:pt x="762" y="175"/>
                  <a:pt x="758" y="167"/>
                  <a:pt x="756" y="167"/>
                </a:cubicBezTo>
                <a:close/>
                <a:moveTo>
                  <a:pt x="713" y="128"/>
                </a:moveTo>
                <a:cubicBezTo>
                  <a:pt x="713" y="127"/>
                  <a:pt x="714" y="127"/>
                  <a:pt x="715" y="128"/>
                </a:cubicBezTo>
                <a:cubicBezTo>
                  <a:pt x="712" y="125"/>
                  <a:pt x="710" y="125"/>
                  <a:pt x="713" y="128"/>
                </a:cubicBezTo>
                <a:close/>
                <a:moveTo>
                  <a:pt x="640" y="70"/>
                </a:moveTo>
                <a:cubicBezTo>
                  <a:pt x="634" y="64"/>
                  <a:pt x="636" y="68"/>
                  <a:pt x="640" y="70"/>
                </a:cubicBezTo>
                <a:close/>
                <a:moveTo>
                  <a:pt x="545" y="23"/>
                </a:moveTo>
                <a:cubicBezTo>
                  <a:pt x="544" y="24"/>
                  <a:pt x="548" y="25"/>
                  <a:pt x="549" y="24"/>
                </a:cubicBezTo>
                <a:cubicBezTo>
                  <a:pt x="546" y="24"/>
                  <a:pt x="547" y="24"/>
                  <a:pt x="545" y="23"/>
                </a:cubicBezTo>
                <a:close/>
                <a:moveTo>
                  <a:pt x="539" y="20"/>
                </a:moveTo>
                <a:cubicBezTo>
                  <a:pt x="539" y="20"/>
                  <a:pt x="538" y="20"/>
                  <a:pt x="538" y="20"/>
                </a:cubicBezTo>
                <a:cubicBezTo>
                  <a:pt x="540" y="21"/>
                  <a:pt x="543" y="22"/>
                  <a:pt x="543" y="21"/>
                </a:cubicBezTo>
                <a:cubicBezTo>
                  <a:pt x="540" y="20"/>
                  <a:pt x="540" y="21"/>
                  <a:pt x="539" y="20"/>
                </a:cubicBezTo>
                <a:close/>
                <a:moveTo>
                  <a:pt x="530" y="17"/>
                </a:moveTo>
                <a:cubicBezTo>
                  <a:pt x="529" y="18"/>
                  <a:pt x="534" y="19"/>
                  <a:pt x="534" y="18"/>
                </a:cubicBezTo>
                <a:lnTo>
                  <a:pt x="530" y="17"/>
                </a:lnTo>
                <a:close/>
                <a:moveTo>
                  <a:pt x="524" y="16"/>
                </a:moveTo>
                <a:cubicBezTo>
                  <a:pt x="524" y="16"/>
                  <a:pt x="522" y="16"/>
                  <a:pt x="522" y="17"/>
                </a:cubicBezTo>
                <a:cubicBezTo>
                  <a:pt x="524" y="17"/>
                  <a:pt x="527" y="18"/>
                  <a:pt x="529" y="18"/>
                </a:cubicBezTo>
                <a:cubicBezTo>
                  <a:pt x="528" y="17"/>
                  <a:pt x="526" y="17"/>
                  <a:pt x="524" y="16"/>
                </a:cubicBezTo>
                <a:close/>
                <a:moveTo>
                  <a:pt x="498" y="10"/>
                </a:moveTo>
                <a:cubicBezTo>
                  <a:pt x="501" y="10"/>
                  <a:pt x="502" y="10"/>
                  <a:pt x="503" y="10"/>
                </a:cubicBezTo>
                <a:cubicBezTo>
                  <a:pt x="502" y="10"/>
                  <a:pt x="498" y="9"/>
                  <a:pt x="498" y="10"/>
                </a:cubicBezTo>
                <a:close/>
                <a:moveTo>
                  <a:pt x="467" y="7"/>
                </a:moveTo>
                <a:cubicBezTo>
                  <a:pt x="468" y="7"/>
                  <a:pt x="473" y="8"/>
                  <a:pt x="473" y="7"/>
                </a:cubicBezTo>
                <a:cubicBezTo>
                  <a:pt x="470" y="7"/>
                  <a:pt x="467" y="6"/>
                  <a:pt x="467" y="7"/>
                </a:cubicBezTo>
                <a:close/>
                <a:moveTo>
                  <a:pt x="443" y="52"/>
                </a:moveTo>
                <a:cubicBezTo>
                  <a:pt x="443" y="52"/>
                  <a:pt x="443" y="52"/>
                  <a:pt x="443" y="53"/>
                </a:cubicBezTo>
                <a:cubicBezTo>
                  <a:pt x="445" y="53"/>
                  <a:pt x="444" y="54"/>
                  <a:pt x="447" y="54"/>
                </a:cubicBezTo>
                <a:cubicBezTo>
                  <a:pt x="446" y="53"/>
                  <a:pt x="446" y="53"/>
                  <a:pt x="448" y="53"/>
                </a:cubicBezTo>
                <a:cubicBezTo>
                  <a:pt x="447" y="52"/>
                  <a:pt x="446" y="52"/>
                  <a:pt x="443" y="52"/>
                </a:cubicBezTo>
                <a:close/>
                <a:moveTo>
                  <a:pt x="435" y="51"/>
                </a:moveTo>
                <a:cubicBezTo>
                  <a:pt x="435" y="52"/>
                  <a:pt x="430" y="51"/>
                  <a:pt x="431" y="51"/>
                </a:cubicBezTo>
                <a:cubicBezTo>
                  <a:pt x="432" y="51"/>
                  <a:pt x="436" y="52"/>
                  <a:pt x="437" y="52"/>
                </a:cubicBezTo>
                <a:cubicBezTo>
                  <a:pt x="435" y="52"/>
                  <a:pt x="437" y="51"/>
                  <a:pt x="435" y="51"/>
                </a:cubicBezTo>
                <a:close/>
                <a:moveTo>
                  <a:pt x="402" y="50"/>
                </a:moveTo>
                <a:cubicBezTo>
                  <a:pt x="404" y="50"/>
                  <a:pt x="406" y="50"/>
                  <a:pt x="406" y="49"/>
                </a:cubicBezTo>
                <a:cubicBezTo>
                  <a:pt x="404" y="49"/>
                  <a:pt x="402" y="49"/>
                  <a:pt x="402" y="50"/>
                </a:cubicBezTo>
                <a:close/>
                <a:moveTo>
                  <a:pt x="391" y="1"/>
                </a:moveTo>
                <a:cubicBezTo>
                  <a:pt x="391" y="2"/>
                  <a:pt x="395" y="2"/>
                  <a:pt x="397" y="2"/>
                </a:cubicBezTo>
                <a:cubicBezTo>
                  <a:pt x="397" y="2"/>
                  <a:pt x="395" y="2"/>
                  <a:pt x="395" y="3"/>
                </a:cubicBezTo>
                <a:cubicBezTo>
                  <a:pt x="396" y="3"/>
                  <a:pt x="397" y="3"/>
                  <a:pt x="398" y="3"/>
                </a:cubicBezTo>
                <a:cubicBezTo>
                  <a:pt x="397" y="2"/>
                  <a:pt x="401" y="4"/>
                  <a:pt x="402" y="3"/>
                </a:cubicBezTo>
                <a:cubicBezTo>
                  <a:pt x="400" y="2"/>
                  <a:pt x="396" y="3"/>
                  <a:pt x="399" y="2"/>
                </a:cubicBezTo>
                <a:cubicBezTo>
                  <a:pt x="393" y="2"/>
                  <a:pt x="395" y="1"/>
                  <a:pt x="391" y="1"/>
                </a:cubicBezTo>
                <a:close/>
                <a:moveTo>
                  <a:pt x="394" y="3"/>
                </a:moveTo>
                <a:cubicBezTo>
                  <a:pt x="391" y="3"/>
                  <a:pt x="389" y="3"/>
                  <a:pt x="388" y="3"/>
                </a:cubicBezTo>
                <a:cubicBezTo>
                  <a:pt x="391" y="3"/>
                  <a:pt x="394" y="4"/>
                  <a:pt x="395" y="3"/>
                </a:cubicBezTo>
                <a:cubicBezTo>
                  <a:pt x="394" y="3"/>
                  <a:pt x="394" y="3"/>
                  <a:pt x="394" y="3"/>
                </a:cubicBezTo>
                <a:close/>
                <a:moveTo>
                  <a:pt x="384" y="2"/>
                </a:moveTo>
                <a:cubicBezTo>
                  <a:pt x="386" y="2"/>
                  <a:pt x="388" y="2"/>
                  <a:pt x="389" y="2"/>
                </a:cubicBezTo>
                <a:cubicBezTo>
                  <a:pt x="387" y="2"/>
                  <a:pt x="384" y="2"/>
                  <a:pt x="384" y="2"/>
                </a:cubicBezTo>
                <a:close/>
                <a:moveTo>
                  <a:pt x="371" y="5"/>
                </a:moveTo>
                <a:cubicBezTo>
                  <a:pt x="370" y="6"/>
                  <a:pt x="367" y="6"/>
                  <a:pt x="365" y="6"/>
                </a:cubicBezTo>
                <a:cubicBezTo>
                  <a:pt x="367" y="7"/>
                  <a:pt x="377" y="6"/>
                  <a:pt x="377" y="5"/>
                </a:cubicBezTo>
                <a:cubicBezTo>
                  <a:pt x="374" y="5"/>
                  <a:pt x="374" y="5"/>
                  <a:pt x="371" y="5"/>
                </a:cubicBezTo>
                <a:close/>
                <a:moveTo>
                  <a:pt x="364" y="51"/>
                </a:moveTo>
                <a:cubicBezTo>
                  <a:pt x="364" y="52"/>
                  <a:pt x="367" y="51"/>
                  <a:pt x="370" y="51"/>
                </a:cubicBezTo>
                <a:cubicBezTo>
                  <a:pt x="370" y="51"/>
                  <a:pt x="366" y="51"/>
                  <a:pt x="364" y="51"/>
                </a:cubicBezTo>
                <a:close/>
                <a:moveTo>
                  <a:pt x="363" y="50"/>
                </a:moveTo>
                <a:cubicBezTo>
                  <a:pt x="365" y="49"/>
                  <a:pt x="366" y="49"/>
                  <a:pt x="367" y="49"/>
                </a:cubicBezTo>
                <a:cubicBezTo>
                  <a:pt x="365" y="48"/>
                  <a:pt x="363" y="49"/>
                  <a:pt x="363" y="50"/>
                </a:cubicBezTo>
                <a:close/>
                <a:moveTo>
                  <a:pt x="326" y="13"/>
                </a:moveTo>
                <a:cubicBezTo>
                  <a:pt x="327" y="12"/>
                  <a:pt x="332" y="11"/>
                  <a:pt x="333" y="11"/>
                </a:cubicBezTo>
                <a:cubicBezTo>
                  <a:pt x="329" y="11"/>
                  <a:pt x="328" y="12"/>
                  <a:pt x="326" y="13"/>
                </a:cubicBezTo>
                <a:close/>
                <a:moveTo>
                  <a:pt x="321" y="10"/>
                </a:moveTo>
                <a:cubicBezTo>
                  <a:pt x="322" y="11"/>
                  <a:pt x="325" y="10"/>
                  <a:pt x="329" y="9"/>
                </a:cubicBezTo>
                <a:cubicBezTo>
                  <a:pt x="329" y="9"/>
                  <a:pt x="329" y="9"/>
                  <a:pt x="328" y="9"/>
                </a:cubicBezTo>
                <a:cubicBezTo>
                  <a:pt x="326" y="10"/>
                  <a:pt x="323" y="10"/>
                  <a:pt x="321" y="10"/>
                </a:cubicBezTo>
                <a:close/>
                <a:moveTo>
                  <a:pt x="322" y="58"/>
                </a:moveTo>
                <a:cubicBezTo>
                  <a:pt x="323" y="58"/>
                  <a:pt x="326" y="58"/>
                  <a:pt x="328" y="58"/>
                </a:cubicBezTo>
                <a:cubicBezTo>
                  <a:pt x="327" y="57"/>
                  <a:pt x="325" y="57"/>
                  <a:pt x="322" y="58"/>
                </a:cubicBezTo>
                <a:close/>
                <a:moveTo>
                  <a:pt x="313" y="59"/>
                </a:moveTo>
                <a:cubicBezTo>
                  <a:pt x="314" y="60"/>
                  <a:pt x="309" y="60"/>
                  <a:pt x="309" y="61"/>
                </a:cubicBezTo>
                <a:cubicBezTo>
                  <a:pt x="311" y="61"/>
                  <a:pt x="312" y="61"/>
                  <a:pt x="316" y="60"/>
                </a:cubicBezTo>
                <a:cubicBezTo>
                  <a:pt x="315" y="60"/>
                  <a:pt x="316" y="59"/>
                  <a:pt x="313" y="59"/>
                </a:cubicBezTo>
                <a:close/>
                <a:moveTo>
                  <a:pt x="286" y="24"/>
                </a:moveTo>
                <a:cubicBezTo>
                  <a:pt x="286" y="24"/>
                  <a:pt x="280" y="25"/>
                  <a:pt x="280" y="26"/>
                </a:cubicBezTo>
                <a:cubicBezTo>
                  <a:pt x="281" y="26"/>
                  <a:pt x="280" y="26"/>
                  <a:pt x="281" y="26"/>
                </a:cubicBezTo>
                <a:cubicBezTo>
                  <a:pt x="282" y="26"/>
                  <a:pt x="284" y="25"/>
                  <a:pt x="285" y="24"/>
                </a:cubicBezTo>
                <a:cubicBezTo>
                  <a:pt x="285" y="25"/>
                  <a:pt x="286" y="25"/>
                  <a:pt x="287" y="25"/>
                </a:cubicBezTo>
                <a:cubicBezTo>
                  <a:pt x="290" y="24"/>
                  <a:pt x="290" y="24"/>
                  <a:pt x="294" y="23"/>
                </a:cubicBezTo>
                <a:cubicBezTo>
                  <a:pt x="293" y="22"/>
                  <a:pt x="293" y="22"/>
                  <a:pt x="293" y="22"/>
                </a:cubicBezTo>
                <a:cubicBezTo>
                  <a:pt x="290" y="23"/>
                  <a:pt x="288" y="23"/>
                  <a:pt x="286" y="24"/>
                </a:cubicBezTo>
                <a:close/>
                <a:moveTo>
                  <a:pt x="287" y="68"/>
                </a:moveTo>
                <a:cubicBezTo>
                  <a:pt x="289" y="67"/>
                  <a:pt x="289" y="67"/>
                  <a:pt x="289" y="66"/>
                </a:cubicBezTo>
                <a:cubicBezTo>
                  <a:pt x="287" y="67"/>
                  <a:pt x="287" y="67"/>
                  <a:pt x="287" y="68"/>
                </a:cubicBezTo>
                <a:close/>
                <a:moveTo>
                  <a:pt x="237" y="80"/>
                </a:moveTo>
                <a:cubicBezTo>
                  <a:pt x="236" y="81"/>
                  <a:pt x="235" y="83"/>
                  <a:pt x="230" y="86"/>
                </a:cubicBezTo>
                <a:cubicBezTo>
                  <a:pt x="227" y="86"/>
                  <a:pt x="224" y="88"/>
                  <a:pt x="221" y="89"/>
                </a:cubicBezTo>
                <a:cubicBezTo>
                  <a:pt x="221" y="89"/>
                  <a:pt x="221" y="90"/>
                  <a:pt x="220" y="91"/>
                </a:cubicBezTo>
                <a:cubicBezTo>
                  <a:pt x="219" y="91"/>
                  <a:pt x="215" y="92"/>
                  <a:pt x="215" y="93"/>
                </a:cubicBezTo>
                <a:cubicBezTo>
                  <a:pt x="217" y="93"/>
                  <a:pt x="218" y="93"/>
                  <a:pt x="220" y="92"/>
                </a:cubicBezTo>
                <a:cubicBezTo>
                  <a:pt x="222" y="91"/>
                  <a:pt x="219" y="91"/>
                  <a:pt x="221" y="90"/>
                </a:cubicBezTo>
                <a:cubicBezTo>
                  <a:pt x="227" y="88"/>
                  <a:pt x="233" y="84"/>
                  <a:pt x="238" y="81"/>
                </a:cubicBezTo>
                <a:cubicBezTo>
                  <a:pt x="237" y="81"/>
                  <a:pt x="237" y="81"/>
                  <a:pt x="236" y="81"/>
                </a:cubicBezTo>
                <a:cubicBezTo>
                  <a:pt x="239" y="80"/>
                  <a:pt x="241" y="79"/>
                  <a:pt x="242" y="78"/>
                </a:cubicBezTo>
                <a:cubicBezTo>
                  <a:pt x="239" y="79"/>
                  <a:pt x="238" y="79"/>
                  <a:pt x="237" y="80"/>
                </a:cubicBezTo>
                <a:close/>
                <a:moveTo>
                  <a:pt x="228" y="79"/>
                </a:moveTo>
                <a:cubicBezTo>
                  <a:pt x="228" y="80"/>
                  <a:pt x="230" y="79"/>
                  <a:pt x="228" y="80"/>
                </a:cubicBezTo>
                <a:cubicBezTo>
                  <a:pt x="228" y="80"/>
                  <a:pt x="224" y="82"/>
                  <a:pt x="224" y="81"/>
                </a:cubicBezTo>
                <a:cubicBezTo>
                  <a:pt x="219" y="84"/>
                  <a:pt x="214" y="86"/>
                  <a:pt x="212" y="89"/>
                </a:cubicBezTo>
                <a:cubicBezTo>
                  <a:pt x="217" y="86"/>
                  <a:pt x="220" y="83"/>
                  <a:pt x="224" y="82"/>
                </a:cubicBezTo>
                <a:cubicBezTo>
                  <a:pt x="224" y="82"/>
                  <a:pt x="222" y="83"/>
                  <a:pt x="223" y="83"/>
                </a:cubicBezTo>
                <a:cubicBezTo>
                  <a:pt x="226" y="82"/>
                  <a:pt x="228" y="80"/>
                  <a:pt x="232" y="79"/>
                </a:cubicBezTo>
                <a:cubicBezTo>
                  <a:pt x="231" y="78"/>
                  <a:pt x="231" y="78"/>
                  <a:pt x="228" y="79"/>
                </a:cubicBezTo>
                <a:close/>
                <a:moveTo>
                  <a:pt x="209" y="55"/>
                </a:moveTo>
                <a:cubicBezTo>
                  <a:pt x="212" y="54"/>
                  <a:pt x="215" y="52"/>
                  <a:pt x="216" y="50"/>
                </a:cubicBezTo>
                <a:cubicBezTo>
                  <a:pt x="212" y="52"/>
                  <a:pt x="211" y="53"/>
                  <a:pt x="209" y="55"/>
                </a:cubicBezTo>
                <a:close/>
                <a:moveTo>
                  <a:pt x="220" y="66"/>
                </a:moveTo>
                <a:cubicBezTo>
                  <a:pt x="223" y="64"/>
                  <a:pt x="220" y="67"/>
                  <a:pt x="223" y="65"/>
                </a:cubicBezTo>
                <a:cubicBezTo>
                  <a:pt x="224" y="64"/>
                  <a:pt x="223" y="65"/>
                  <a:pt x="223" y="64"/>
                </a:cubicBezTo>
                <a:cubicBezTo>
                  <a:pt x="222" y="65"/>
                  <a:pt x="220" y="65"/>
                  <a:pt x="220" y="66"/>
                </a:cubicBezTo>
                <a:close/>
                <a:moveTo>
                  <a:pt x="217" y="67"/>
                </a:moveTo>
                <a:cubicBezTo>
                  <a:pt x="214" y="69"/>
                  <a:pt x="216" y="70"/>
                  <a:pt x="219" y="67"/>
                </a:cubicBezTo>
                <a:cubicBezTo>
                  <a:pt x="214" y="69"/>
                  <a:pt x="222" y="65"/>
                  <a:pt x="217" y="67"/>
                </a:cubicBezTo>
                <a:close/>
                <a:moveTo>
                  <a:pt x="226" y="94"/>
                </a:moveTo>
                <a:cubicBezTo>
                  <a:pt x="225" y="94"/>
                  <a:pt x="224" y="95"/>
                  <a:pt x="224" y="96"/>
                </a:cubicBezTo>
                <a:cubicBezTo>
                  <a:pt x="226" y="94"/>
                  <a:pt x="226" y="95"/>
                  <a:pt x="228" y="94"/>
                </a:cubicBezTo>
                <a:cubicBezTo>
                  <a:pt x="228" y="93"/>
                  <a:pt x="227" y="94"/>
                  <a:pt x="226" y="94"/>
                </a:cubicBezTo>
                <a:close/>
                <a:moveTo>
                  <a:pt x="216" y="80"/>
                </a:moveTo>
                <a:cubicBezTo>
                  <a:pt x="215" y="80"/>
                  <a:pt x="213" y="82"/>
                  <a:pt x="211" y="82"/>
                </a:cubicBezTo>
                <a:cubicBezTo>
                  <a:pt x="211" y="83"/>
                  <a:pt x="214" y="82"/>
                  <a:pt x="216" y="80"/>
                </a:cubicBezTo>
                <a:close/>
                <a:moveTo>
                  <a:pt x="206" y="79"/>
                </a:moveTo>
                <a:cubicBezTo>
                  <a:pt x="206" y="79"/>
                  <a:pt x="208" y="78"/>
                  <a:pt x="207" y="79"/>
                </a:cubicBezTo>
                <a:cubicBezTo>
                  <a:pt x="209" y="77"/>
                  <a:pt x="210" y="78"/>
                  <a:pt x="212" y="75"/>
                </a:cubicBezTo>
                <a:cubicBezTo>
                  <a:pt x="210" y="76"/>
                  <a:pt x="208" y="77"/>
                  <a:pt x="206" y="79"/>
                </a:cubicBezTo>
                <a:close/>
                <a:moveTo>
                  <a:pt x="192" y="65"/>
                </a:moveTo>
                <a:cubicBezTo>
                  <a:pt x="191" y="66"/>
                  <a:pt x="190" y="67"/>
                  <a:pt x="190" y="67"/>
                </a:cubicBezTo>
                <a:cubicBezTo>
                  <a:pt x="193" y="65"/>
                  <a:pt x="197" y="64"/>
                  <a:pt x="198" y="63"/>
                </a:cubicBezTo>
                <a:cubicBezTo>
                  <a:pt x="194" y="64"/>
                  <a:pt x="195" y="64"/>
                  <a:pt x="192" y="65"/>
                </a:cubicBezTo>
                <a:close/>
                <a:moveTo>
                  <a:pt x="208" y="90"/>
                </a:moveTo>
                <a:cubicBezTo>
                  <a:pt x="207" y="91"/>
                  <a:pt x="206" y="91"/>
                  <a:pt x="206" y="92"/>
                </a:cubicBezTo>
                <a:cubicBezTo>
                  <a:pt x="207" y="91"/>
                  <a:pt x="206" y="93"/>
                  <a:pt x="209" y="91"/>
                </a:cubicBezTo>
                <a:cubicBezTo>
                  <a:pt x="210" y="90"/>
                  <a:pt x="208" y="91"/>
                  <a:pt x="208" y="90"/>
                </a:cubicBezTo>
                <a:close/>
                <a:moveTo>
                  <a:pt x="207" y="101"/>
                </a:moveTo>
                <a:cubicBezTo>
                  <a:pt x="208" y="101"/>
                  <a:pt x="212" y="98"/>
                  <a:pt x="214" y="97"/>
                </a:cubicBezTo>
                <a:cubicBezTo>
                  <a:pt x="211" y="99"/>
                  <a:pt x="207" y="101"/>
                  <a:pt x="207" y="101"/>
                </a:cubicBezTo>
                <a:close/>
                <a:moveTo>
                  <a:pt x="190" y="86"/>
                </a:moveTo>
                <a:cubicBezTo>
                  <a:pt x="191" y="85"/>
                  <a:pt x="196" y="82"/>
                  <a:pt x="196" y="82"/>
                </a:cubicBezTo>
                <a:cubicBezTo>
                  <a:pt x="194" y="83"/>
                  <a:pt x="192" y="85"/>
                  <a:pt x="190" y="86"/>
                </a:cubicBezTo>
                <a:close/>
                <a:moveTo>
                  <a:pt x="198" y="111"/>
                </a:moveTo>
                <a:cubicBezTo>
                  <a:pt x="199" y="112"/>
                  <a:pt x="204" y="109"/>
                  <a:pt x="205" y="107"/>
                </a:cubicBezTo>
                <a:cubicBezTo>
                  <a:pt x="203" y="109"/>
                  <a:pt x="201" y="110"/>
                  <a:pt x="198" y="111"/>
                </a:cubicBezTo>
                <a:close/>
                <a:moveTo>
                  <a:pt x="185" y="86"/>
                </a:moveTo>
                <a:cubicBezTo>
                  <a:pt x="185" y="86"/>
                  <a:pt x="189" y="84"/>
                  <a:pt x="188" y="84"/>
                </a:cubicBezTo>
                <a:cubicBezTo>
                  <a:pt x="184" y="85"/>
                  <a:pt x="184" y="87"/>
                  <a:pt x="183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187" y="87"/>
                  <a:pt x="190" y="84"/>
                  <a:pt x="188" y="84"/>
                </a:cubicBezTo>
                <a:cubicBezTo>
                  <a:pt x="188" y="84"/>
                  <a:pt x="186" y="86"/>
                  <a:pt x="185" y="86"/>
                </a:cubicBezTo>
                <a:close/>
                <a:moveTo>
                  <a:pt x="175" y="77"/>
                </a:moveTo>
                <a:cubicBezTo>
                  <a:pt x="177" y="75"/>
                  <a:pt x="182" y="73"/>
                  <a:pt x="180" y="73"/>
                </a:cubicBezTo>
                <a:cubicBezTo>
                  <a:pt x="179" y="75"/>
                  <a:pt x="174" y="76"/>
                  <a:pt x="175" y="77"/>
                </a:cubicBezTo>
                <a:close/>
                <a:moveTo>
                  <a:pt x="186" y="115"/>
                </a:moveTo>
                <a:cubicBezTo>
                  <a:pt x="187" y="115"/>
                  <a:pt x="191" y="112"/>
                  <a:pt x="191" y="111"/>
                </a:cubicBezTo>
                <a:cubicBezTo>
                  <a:pt x="190" y="112"/>
                  <a:pt x="187" y="113"/>
                  <a:pt x="186" y="115"/>
                </a:cubicBezTo>
                <a:close/>
                <a:moveTo>
                  <a:pt x="177" y="93"/>
                </a:moveTo>
                <a:cubicBezTo>
                  <a:pt x="170" y="97"/>
                  <a:pt x="177" y="95"/>
                  <a:pt x="177" y="93"/>
                </a:cubicBezTo>
                <a:close/>
                <a:moveTo>
                  <a:pt x="183" y="114"/>
                </a:moveTo>
                <a:cubicBezTo>
                  <a:pt x="185" y="113"/>
                  <a:pt x="188" y="111"/>
                  <a:pt x="188" y="110"/>
                </a:cubicBezTo>
                <a:cubicBezTo>
                  <a:pt x="185" y="112"/>
                  <a:pt x="184" y="113"/>
                  <a:pt x="183" y="114"/>
                </a:cubicBezTo>
                <a:close/>
                <a:moveTo>
                  <a:pt x="158" y="89"/>
                </a:moveTo>
                <a:cubicBezTo>
                  <a:pt x="160" y="88"/>
                  <a:pt x="165" y="84"/>
                  <a:pt x="163" y="85"/>
                </a:cubicBezTo>
                <a:cubicBezTo>
                  <a:pt x="163" y="85"/>
                  <a:pt x="157" y="89"/>
                  <a:pt x="158" y="89"/>
                </a:cubicBezTo>
                <a:close/>
                <a:moveTo>
                  <a:pt x="166" y="104"/>
                </a:moveTo>
                <a:cubicBezTo>
                  <a:pt x="168" y="103"/>
                  <a:pt x="170" y="102"/>
                  <a:pt x="171" y="101"/>
                </a:cubicBezTo>
                <a:cubicBezTo>
                  <a:pt x="169" y="103"/>
                  <a:pt x="166" y="103"/>
                  <a:pt x="166" y="104"/>
                </a:cubicBezTo>
                <a:close/>
                <a:moveTo>
                  <a:pt x="172" y="122"/>
                </a:moveTo>
                <a:cubicBezTo>
                  <a:pt x="172" y="122"/>
                  <a:pt x="176" y="120"/>
                  <a:pt x="176" y="120"/>
                </a:cubicBezTo>
                <a:cubicBezTo>
                  <a:pt x="175" y="120"/>
                  <a:pt x="175" y="120"/>
                  <a:pt x="172" y="122"/>
                </a:cubicBezTo>
                <a:close/>
                <a:moveTo>
                  <a:pt x="142" y="97"/>
                </a:moveTo>
                <a:cubicBezTo>
                  <a:pt x="145" y="95"/>
                  <a:pt x="147" y="93"/>
                  <a:pt x="148" y="92"/>
                </a:cubicBezTo>
                <a:cubicBezTo>
                  <a:pt x="146" y="93"/>
                  <a:pt x="142" y="96"/>
                  <a:pt x="142" y="97"/>
                </a:cubicBezTo>
                <a:close/>
                <a:moveTo>
                  <a:pt x="155" y="112"/>
                </a:moveTo>
                <a:cubicBezTo>
                  <a:pt x="155" y="112"/>
                  <a:pt x="156" y="111"/>
                  <a:pt x="156" y="111"/>
                </a:cubicBezTo>
                <a:cubicBezTo>
                  <a:pt x="155" y="112"/>
                  <a:pt x="156" y="112"/>
                  <a:pt x="157" y="111"/>
                </a:cubicBezTo>
                <a:cubicBezTo>
                  <a:pt x="157" y="111"/>
                  <a:pt x="158" y="110"/>
                  <a:pt x="158" y="109"/>
                </a:cubicBezTo>
                <a:cubicBezTo>
                  <a:pt x="157" y="110"/>
                  <a:pt x="155" y="111"/>
                  <a:pt x="155" y="112"/>
                </a:cubicBezTo>
                <a:close/>
                <a:moveTo>
                  <a:pt x="164" y="129"/>
                </a:moveTo>
                <a:cubicBezTo>
                  <a:pt x="165" y="128"/>
                  <a:pt x="170" y="125"/>
                  <a:pt x="169" y="124"/>
                </a:cubicBezTo>
                <a:cubicBezTo>
                  <a:pt x="167" y="126"/>
                  <a:pt x="165" y="127"/>
                  <a:pt x="164" y="129"/>
                </a:cubicBezTo>
                <a:close/>
                <a:moveTo>
                  <a:pt x="153" y="112"/>
                </a:moveTo>
                <a:cubicBezTo>
                  <a:pt x="155" y="111"/>
                  <a:pt x="158" y="109"/>
                  <a:pt x="157" y="109"/>
                </a:cubicBezTo>
                <a:cubicBezTo>
                  <a:pt x="154" y="110"/>
                  <a:pt x="154" y="111"/>
                  <a:pt x="153" y="112"/>
                </a:cubicBezTo>
                <a:close/>
                <a:moveTo>
                  <a:pt x="164" y="125"/>
                </a:moveTo>
                <a:cubicBezTo>
                  <a:pt x="165" y="124"/>
                  <a:pt x="167" y="122"/>
                  <a:pt x="167" y="122"/>
                </a:cubicBezTo>
                <a:cubicBezTo>
                  <a:pt x="166" y="122"/>
                  <a:pt x="162" y="125"/>
                  <a:pt x="164" y="125"/>
                </a:cubicBezTo>
                <a:close/>
                <a:moveTo>
                  <a:pt x="162" y="131"/>
                </a:moveTo>
                <a:cubicBezTo>
                  <a:pt x="162" y="131"/>
                  <a:pt x="161" y="132"/>
                  <a:pt x="161" y="133"/>
                </a:cubicBezTo>
                <a:cubicBezTo>
                  <a:pt x="164" y="130"/>
                  <a:pt x="164" y="130"/>
                  <a:pt x="164" y="130"/>
                </a:cubicBezTo>
                <a:cubicBezTo>
                  <a:pt x="162" y="131"/>
                  <a:pt x="170" y="126"/>
                  <a:pt x="167" y="127"/>
                </a:cubicBezTo>
                <a:cubicBezTo>
                  <a:pt x="165" y="129"/>
                  <a:pt x="163" y="130"/>
                  <a:pt x="162" y="131"/>
                </a:cubicBezTo>
                <a:close/>
                <a:moveTo>
                  <a:pt x="153" y="115"/>
                </a:moveTo>
                <a:cubicBezTo>
                  <a:pt x="153" y="115"/>
                  <a:pt x="154" y="114"/>
                  <a:pt x="153" y="114"/>
                </a:cubicBezTo>
                <a:cubicBezTo>
                  <a:pt x="149" y="118"/>
                  <a:pt x="155" y="114"/>
                  <a:pt x="153" y="116"/>
                </a:cubicBezTo>
                <a:cubicBezTo>
                  <a:pt x="155" y="115"/>
                  <a:pt x="155" y="115"/>
                  <a:pt x="155" y="115"/>
                </a:cubicBezTo>
                <a:cubicBezTo>
                  <a:pt x="155" y="115"/>
                  <a:pt x="155" y="114"/>
                  <a:pt x="155" y="114"/>
                </a:cubicBezTo>
                <a:cubicBezTo>
                  <a:pt x="154" y="115"/>
                  <a:pt x="153" y="115"/>
                  <a:pt x="153" y="115"/>
                </a:cubicBezTo>
                <a:close/>
                <a:moveTo>
                  <a:pt x="132" y="105"/>
                </a:moveTo>
                <a:cubicBezTo>
                  <a:pt x="135" y="103"/>
                  <a:pt x="140" y="99"/>
                  <a:pt x="140" y="98"/>
                </a:cubicBezTo>
                <a:cubicBezTo>
                  <a:pt x="136" y="101"/>
                  <a:pt x="133" y="104"/>
                  <a:pt x="132" y="105"/>
                </a:cubicBezTo>
                <a:close/>
                <a:moveTo>
                  <a:pt x="158" y="134"/>
                </a:moveTo>
                <a:cubicBezTo>
                  <a:pt x="159" y="132"/>
                  <a:pt x="163" y="130"/>
                  <a:pt x="163" y="130"/>
                </a:cubicBezTo>
                <a:cubicBezTo>
                  <a:pt x="161" y="131"/>
                  <a:pt x="157" y="133"/>
                  <a:pt x="158" y="134"/>
                </a:cubicBezTo>
                <a:close/>
                <a:moveTo>
                  <a:pt x="149" y="141"/>
                </a:moveTo>
                <a:cubicBezTo>
                  <a:pt x="151" y="141"/>
                  <a:pt x="153" y="139"/>
                  <a:pt x="153" y="138"/>
                </a:cubicBezTo>
                <a:cubicBezTo>
                  <a:pt x="154" y="138"/>
                  <a:pt x="157" y="136"/>
                  <a:pt x="158" y="135"/>
                </a:cubicBezTo>
                <a:cubicBezTo>
                  <a:pt x="155" y="136"/>
                  <a:pt x="151" y="139"/>
                  <a:pt x="149" y="141"/>
                </a:cubicBezTo>
                <a:close/>
                <a:moveTo>
                  <a:pt x="132" y="110"/>
                </a:moveTo>
                <a:cubicBezTo>
                  <a:pt x="132" y="108"/>
                  <a:pt x="128" y="112"/>
                  <a:pt x="127" y="113"/>
                </a:cubicBezTo>
                <a:cubicBezTo>
                  <a:pt x="126" y="114"/>
                  <a:pt x="128" y="114"/>
                  <a:pt x="129" y="112"/>
                </a:cubicBezTo>
                <a:cubicBezTo>
                  <a:pt x="129" y="111"/>
                  <a:pt x="131" y="110"/>
                  <a:pt x="131" y="110"/>
                </a:cubicBezTo>
                <a:cubicBezTo>
                  <a:pt x="131" y="110"/>
                  <a:pt x="131" y="110"/>
                  <a:pt x="132" y="110"/>
                </a:cubicBezTo>
                <a:close/>
                <a:moveTo>
                  <a:pt x="137" y="153"/>
                </a:moveTo>
                <a:cubicBezTo>
                  <a:pt x="139" y="150"/>
                  <a:pt x="143" y="148"/>
                  <a:pt x="143" y="147"/>
                </a:cubicBezTo>
                <a:cubicBezTo>
                  <a:pt x="140" y="149"/>
                  <a:pt x="138" y="151"/>
                  <a:pt x="137" y="153"/>
                </a:cubicBezTo>
                <a:close/>
                <a:moveTo>
                  <a:pt x="105" y="131"/>
                </a:moveTo>
                <a:cubicBezTo>
                  <a:pt x="110" y="128"/>
                  <a:pt x="114" y="123"/>
                  <a:pt x="118" y="120"/>
                </a:cubicBezTo>
                <a:cubicBezTo>
                  <a:pt x="117" y="119"/>
                  <a:pt x="117" y="119"/>
                  <a:pt x="117" y="119"/>
                </a:cubicBezTo>
                <a:cubicBezTo>
                  <a:pt x="113" y="123"/>
                  <a:pt x="107" y="128"/>
                  <a:pt x="105" y="131"/>
                </a:cubicBezTo>
                <a:close/>
                <a:moveTo>
                  <a:pt x="144" y="153"/>
                </a:moveTo>
                <a:cubicBezTo>
                  <a:pt x="144" y="154"/>
                  <a:pt x="143" y="155"/>
                  <a:pt x="143" y="155"/>
                </a:cubicBezTo>
                <a:cubicBezTo>
                  <a:pt x="146" y="153"/>
                  <a:pt x="146" y="153"/>
                  <a:pt x="146" y="153"/>
                </a:cubicBezTo>
                <a:cubicBezTo>
                  <a:pt x="145" y="153"/>
                  <a:pt x="146" y="152"/>
                  <a:pt x="144" y="153"/>
                </a:cubicBezTo>
                <a:close/>
                <a:moveTo>
                  <a:pt x="124" y="137"/>
                </a:moveTo>
                <a:cubicBezTo>
                  <a:pt x="125" y="137"/>
                  <a:pt x="126" y="136"/>
                  <a:pt x="126" y="136"/>
                </a:cubicBezTo>
                <a:cubicBezTo>
                  <a:pt x="125" y="136"/>
                  <a:pt x="123" y="138"/>
                  <a:pt x="122" y="139"/>
                </a:cubicBezTo>
                <a:cubicBezTo>
                  <a:pt x="121" y="140"/>
                  <a:pt x="121" y="140"/>
                  <a:pt x="122" y="140"/>
                </a:cubicBezTo>
                <a:cubicBezTo>
                  <a:pt x="124" y="138"/>
                  <a:pt x="123" y="138"/>
                  <a:pt x="124" y="137"/>
                </a:cubicBezTo>
                <a:close/>
                <a:moveTo>
                  <a:pt x="112" y="136"/>
                </a:moveTo>
                <a:cubicBezTo>
                  <a:pt x="109" y="139"/>
                  <a:pt x="114" y="135"/>
                  <a:pt x="111" y="138"/>
                </a:cubicBezTo>
                <a:cubicBezTo>
                  <a:pt x="113" y="136"/>
                  <a:pt x="113" y="136"/>
                  <a:pt x="115" y="135"/>
                </a:cubicBezTo>
                <a:cubicBezTo>
                  <a:pt x="115" y="135"/>
                  <a:pt x="116" y="134"/>
                  <a:pt x="115" y="134"/>
                </a:cubicBezTo>
                <a:cubicBezTo>
                  <a:pt x="113" y="136"/>
                  <a:pt x="114" y="134"/>
                  <a:pt x="112" y="136"/>
                </a:cubicBezTo>
                <a:close/>
                <a:moveTo>
                  <a:pt x="125" y="156"/>
                </a:moveTo>
                <a:cubicBezTo>
                  <a:pt x="126" y="156"/>
                  <a:pt x="128" y="154"/>
                  <a:pt x="129" y="152"/>
                </a:cubicBezTo>
                <a:cubicBezTo>
                  <a:pt x="128" y="153"/>
                  <a:pt x="126" y="154"/>
                  <a:pt x="125" y="156"/>
                </a:cubicBezTo>
                <a:close/>
                <a:moveTo>
                  <a:pt x="113" y="150"/>
                </a:moveTo>
                <a:cubicBezTo>
                  <a:pt x="117" y="147"/>
                  <a:pt x="116" y="148"/>
                  <a:pt x="120" y="145"/>
                </a:cubicBezTo>
                <a:cubicBezTo>
                  <a:pt x="118" y="145"/>
                  <a:pt x="121" y="143"/>
                  <a:pt x="120" y="143"/>
                </a:cubicBezTo>
                <a:cubicBezTo>
                  <a:pt x="119" y="145"/>
                  <a:pt x="113" y="149"/>
                  <a:pt x="113" y="150"/>
                </a:cubicBezTo>
                <a:close/>
                <a:moveTo>
                  <a:pt x="112" y="138"/>
                </a:moveTo>
                <a:cubicBezTo>
                  <a:pt x="110" y="140"/>
                  <a:pt x="110" y="138"/>
                  <a:pt x="108" y="140"/>
                </a:cubicBezTo>
                <a:cubicBezTo>
                  <a:pt x="107" y="142"/>
                  <a:pt x="109" y="140"/>
                  <a:pt x="110" y="141"/>
                </a:cubicBezTo>
                <a:cubicBezTo>
                  <a:pt x="111" y="140"/>
                  <a:pt x="114" y="137"/>
                  <a:pt x="112" y="138"/>
                </a:cubicBezTo>
                <a:close/>
                <a:moveTo>
                  <a:pt x="96" y="141"/>
                </a:moveTo>
                <a:cubicBezTo>
                  <a:pt x="99" y="138"/>
                  <a:pt x="99" y="138"/>
                  <a:pt x="99" y="138"/>
                </a:cubicBezTo>
                <a:cubicBezTo>
                  <a:pt x="98" y="137"/>
                  <a:pt x="98" y="137"/>
                  <a:pt x="98" y="137"/>
                </a:cubicBezTo>
                <a:cubicBezTo>
                  <a:pt x="96" y="139"/>
                  <a:pt x="97" y="139"/>
                  <a:pt x="96" y="141"/>
                </a:cubicBezTo>
                <a:close/>
                <a:moveTo>
                  <a:pt x="119" y="170"/>
                </a:moveTo>
                <a:cubicBezTo>
                  <a:pt x="119" y="171"/>
                  <a:pt x="120" y="168"/>
                  <a:pt x="120" y="169"/>
                </a:cubicBezTo>
                <a:cubicBezTo>
                  <a:pt x="121" y="168"/>
                  <a:pt x="125" y="165"/>
                  <a:pt x="123" y="166"/>
                </a:cubicBezTo>
                <a:cubicBezTo>
                  <a:pt x="121" y="168"/>
                  <a:pt x="121" y="168"/>
                  <a:pt x="119" y="170"/>
                </a:cubicBezTo>
                <a:close/>
                <a:moveTo>
                  <a:pt x="111" y="161"/>
                </a:moveTo>
                <a:cubicBezTo>
                  <a:pt x="113" y="159"/>
                  <a:pt x="114" y="159"/>
                  <a:pt x="115" y="158"/>
                </a:cubicBezTo>
                <a:cubicBezTo>
                  <a:pt x="114" y="158"/>
                  <a:pt x="115" y="157"/>
                  <a:pt x="114" y="157"/>
                </a:cubicBezTo>
                <a:cubicBezTo>
                  <a:pt x="113" y="159"/>
                  <a:pt x="111" y="160"/>
                  <a:pt x="111" y="161"/>
                </a:cubicBezTo>
                <a:close/>
                <a:moveTo>
                  <a:pt x="85" y="151"/>
                </a:moveTo>
                <a:cubicBezTo>
                  <a:pt x="83" y="153"/>
                  <a:pt x="82" y="154"/>
                  <a:pt x="81" y="155"/>
                </a:cubicBezTo>
                <a:cubicBezTo>
                  <a:pt x="81" y="156"/>
                  <a:pt x="81" y="156"/>
                  <a:pt x="81" y="156"/>
                </a:cubicBezTo>
                <a:cubicBezTo>
                  <a:pt x="81" y="156"/>
                  <a:pt x="81" y="156"/>
                  <a:pt x="81" y="156"/>
                </a:cubicBezTo>
                <a:cubicBezTo>
                  <a:pt x="82" y="156"/>
                  <a:pt x="82" y="156"/>
                  <a:pt x="82" y="156"/>
                </a:cubicBezTo>
                <a:cubicBezTo>
                  <a:pt x="83" y="155"/>
                  <a:pt x="83" y="155"/>
                  <a:pt x="83" y="155"/>
                </a:cubicBezTo>
                <a:cubicBezTo>
                  <a:pt x="84" y="154"/>
                  <a:pt x="85" y="152"/>
                  <a:pt x="86" y="151"/>
                </a:cubicBezTo>
                <a:cubicBezTo>
                  <a:pt x="89" y="149"/>
                  <a:pt x="91" y="146"/>
                  <a:pt x="93" y="143"/>
                </a:cubicBezTo>
                <a:cubicBezTo>
                  <a:pt x="90" y="146"/>
                  <a:pt x="87" y="149"/>
                  <a:pt x="85" y="151"/>
                </a:cubicBezTo>
                <a:close/>
                <a:moveTo>
                  <a:pt x="88" y="156"/>
                </a:moveTo>
                <a:cubicBezTo>
                  <a:pt x="90" y="154"/>
                  <a:pt x="91" y="154"/>
                  <a:pt x="93" y="152"/>
                </a:cubicBezTo>
                <a:cubicBezTo>
                  <a:pt x="93" y="151"/>
                  <a:pt x="93" y="150"/>
                  <a:pt x="94" y="149"/>
                </a:cubicBezTo>
                <a:cubicBezTo>
                  <a:pt x="91" y="152"/>
                  <a:pt x="87" y="156"/>
                  <a:pt x="88" y="156"/>
                </a:cubicBezTo>
                <a:close/>
                <a:moveTo>
                  <a:pt x="86" y="154"/>
                </a:moveTo>
                <a:cubicBezTo>
                  <a:pt x="88" y="153"/>
                  <a:pt x="87" y="154"/>
                  <a:pt x="89" y="152"/>
                </a:cubicBezTo>
                <a:cubicBezTo>
                  <a:pt x="89" y="152"/>
                  <a:pt x="89" y="152"/>
                  <a:pt x="90" y="151"/>
                </a:cubicBezTo>
                <a:cubicBezTo>
                  <a:pt x="89" y="151"/>
                  <a:pt x="89" y="151"/>
                  <a:pt x="90" y="151"/>
                </a:cubicBezTo>
                <a:cubicBezTo>
                  <a:pt x="90" y="150"/>
                  <a:pt x="90" y="150"/>
                  <a:pt x="90" y="150"/>
                </a:cubicBezTo>
                <a:cubicBezTo>
                  <a:pt x="89" y="152"/>
                  <a:pt x="86" y="154"/>
                  <a:pt x="86" y="154"/>
                </a:cubicBezTo>
                <a:close/>
                <a:moveTo>
                  <a:pt x="96" y="160"/>
                </a:moveTo>
                <a:cubicBezTo>
                  <a:pt x="96" y="161"/>
                  <a:pt x="94" y="163"/>
                  <a:pt x="94" y="164"/>
                </a:cubicBezTo>
                <a:cubicBezTo>
                  <a:pt x="96" y="162"/>
                  <a:pt x="96" y="161"/>
                  <a:pt x="98" y="160"/>
                </a:cubicBezTo>
                <a:cubicBezTo>
                  <a:pt x="97" y="159"/>
                  <a:pt x="97" y="160"/>
                  <a:pt x="96" y="160"/>
                </a:cubicBezTo>
                <a:close/>
                <a:moveTo>
                  <a:pt x="95" y="158"/>
                </a:moveTo>
                <a:cubicBezTo>
                  <a:pt x="95" y="158"/>
                  <a:pt x="95" y="158"/>
                  <a:pt x="95" y="158"/>
                </a:cubicBezTo>
                <a:cubicBezTo>
                  <a:pt x="93" y="159"/>
                  <a:pt x="94" y="159"/>
                  <a:pt x="92" y="160"/>
                </a:cubicBezTo>
                <a:cubicBezTo>
                  <a:pt x="93" y="161"/>
                  <a:pt x="93" y="161"/>
                  <a:pt x="93" y="161"/>
                </a:cubicBezTo>
                <a:cubicBezTo>
                  <a:pt x="94" y="159"/>
                  <a:pt x="94" y="160"/>
                  <a:pt x="95" y="158"/>
                </a:cubicBezTo>
                <a:close/>
                <a:moveTo>
                  <a:pt x="85" y="163"/>
                </a:moveTo>
                <a:cubicBezTo>
                  <a:pt x="86" y="162"/>
                  <a:pt x="86" y="162"/>
                  <a:pt x="86" y="162"/>
                </a:cubicBezTo>
                <a:cubicBezTo>
                  <a:pt x="86" y="162"/>
                  <a:pt x="85" y="162"/>
                  <a:pt x="85" y="163"/>
                </a:cubicBezTo>
                <a:close/>
                <a:moveTo>
                  <a:pt x="91" y="167"/>
                </a:moveTo>
                <a:cubicBezTo>
                  <a:pt x="91" y="167"/>
                  <a:pt x="91" y="167"/>
                  <a:pt x="91" y="168"/>
                </a:cubicBezTo>
                <a:cubicBezTo>
                  <a:pt x="92" y="168"/>
                  <a:pt x="92" y="168"/>
                  <a:pt x="92" y="167"/>
                </a:cubicBezTo>
                <a:cubicBezTo>
                  <a:pt x="92" y="167"/>
                  <a:pt x="92" y="167"/>
                  <a:pt x="92" y="167"/>
                </a:cubicBezTo>
                <a:cubicBezTo>
                  <a:pt x="92" y="167"/>
                  <a:pt x="91" y="166"/>
                  <a:pt x="91" y="167"/>
                </a:cubicBezTo>
                <a:close/>
                <a:moveTo>
                  <a:pt x="101" y="179"/>
                </a:moveTo>
                <a:cubicBezTo>
                  <a:pt x="101" y="179"/>
                  <a:pt x="101" y="179"/>
                  <a:pt x="102" y="180"/>
                </a:cubicBezTo>
                <a:cubicBezTo>
                  <a:pt x="102" y="179"/>
                  <a:pt x="102" y="178"/>
                  <a:pt x="103" y="178"/>
                </a:cubicBezTo>
                <a:cubicBezTo>
                  <a:pt x="103" y="178"/>
                  <a:pt x="103" y="178"/>
                  <a:pt x="103" y="177"/>
                </a:cubicBezTo>
                <a:cubicBezTo>
                  <a:pt x="102" y="178"/>
                  <a:pt x="102" y="178"/>
                  <a:pt x="101" y="179"/>
                </a:cubicBezTo>
                <a:close/>
                <a:moveTo>
                  <a:pt x="111" y="187"/>
                </a:moveTo>
                <a:cubicBezTo>
                  <a:pt x="111" y="188"/>
                  <a:pt x="112" y="187"/>
                  <a:pt x="112" y="187"/>
                </a:cubicBezTo>
                <a:cubicBezTo>
                  <a:pt x="111" y="187"/>
                  <a:pt x="112" y="187"/>
                  <a:pt x="112" y="186"/>
                </a:cubicBezTo>
                <a:cubicBezTo>
                  <a:pt x="111" y="186"/>
                  <a:pt x="112" y="187"/>
                  <a:pt x="111" y="187"/>
                </a:cubicBezTo>
                <a:close/>
                <a:moveTo>
                  <a:pt x="100" y="178"/>
                </a:moveTo>
                <a:cubicBezTo>
                  <a:pt x="100" y="179"/>
                  <a:pt x="101" y="179"/>
                  <a:pt x="101" y="178"/>
                </a:cubicBezTo>
                <a:cubicBezTo>
                  <a:pt x="101" y="178"/>
                  <a:pt x="101" y="178"/>
                  <a:pt x="101" y="178"/>
                </a:cubicBezTo>
                <a:cubicBezTo>
                  <a:pt x="101" y="178"/>
                  <a:pt x="101" y="178"/>
                  <a:pt x="101" y="178"/>
                </a:cubicBezTo>
                <a:cubicBezTo>
                  <a:pt x="101" y="178"/>
                  <a:pt x="100" y="178"/>
                  <a:pt x="100" y="178"/>
                </a:cubicBezTo>
                <a:close/>
                <a:moveTo>
                  <a:pt x="101" y="180"/>
                </a:moveTo>
                <a:cubicBezTo>
                  <a:pt x="101" y="179"/>
                  <a:pt x="101" y="181"/>
                  <a:pt x="102" y="180"/>
                </a:cubicBezTo>
                <a:cubicBezTo>
                  <a:pt x="102" y="180"/>
                  <a:pt x="101" y="179"/>
                  <a:pt x="101" y="179"/>
                </a:cubicBezTo>
                <a:cubicBezTo>
                  <a:pt x="101" y="179"/>
                  <a:pt x="100" y="180"/>
                  <a:pt x="101" y="180"/>
                </a:cubicBezTo>
                <a:close/>
                <a:moveTo>
                  <a:pt x="76" y="157"/>
                </a:moveTo>
                <a:cubicBezTo>
                  <a:pt x="76" y="157"/>
                  <a:pt x="77" y="156"/>
                  <a:pt x="76" y="156"/>
                </a:cubicBezTo>
                <a:cubicBezTo>
                  <a:pt x="76" y="156"/>
                  <a:pt x="76" y="157"/>
                  <a:pt x="76" y="157"/>
                </a:cubicBezTo>
                <a:close/>
                <a:moveTo>
                  <a:pt x="99" y="179"/>
                </a:moveTo>
                <a:cubicBezTo>
                  <a:pt x="99" y="178"/>
                  <a:pt x="100" y="180"/>
                  <a:pt x="100" y="179"/>
                </a:cubicBezTo>
                <a:cubicBezTo>
                  <a:pt x="99" y="179"/>
                  <a:pt x="100" y="179"/>
                  <a:pt x="100" y="178"/>
                </a:cubicBezTo>
                <a:cubicBezTo>
                  <a:pt x="100" y="178"/>
                  <a:pt x="99" y="179"/>
                  <a:pt x="99" y="179"/>
                </a:cubicBezTo>
                <a:close/>
                <a:moveTo>
                  <a:pt x="104" y="186"/>
                </a:moveTo>
                <a:cubicBezTo>
                  <a:pt x="105" y="185"/>
                  <a:pt x="105" y="185"/>
                  <a:pt x="105" y="185"/>
                </a:cubicBezTo>
                <a:cubicBezTo>
                  <a:pt x="105" y="184"/>
                  <a:pt x="104" y="185"/>
                  <a:pt x="104" y="186"/>
                </a:cubicBezTo>
                <a:close/>
                <a:moveTo>
                  <a:pt x="100" y="181"/>
                </a:moveTo>
                <a:cubicBezTo>
                  <a:pt x="100" y="181"/>
                  <a:pt x="100" y="181"/>
                  <a:pt x="100" y="181"/>
                </a:cubicBezTo>
                <a:cubicBezTo>
                  <a:pt x="100" y="181"/>
                  <a:pt x="100" y="181"/>
                  <a:pt x="100" y="181"/>
                </a:cubicBezTo>
                <a:cubicBezTo>
                  <a:pt x="100" y="181"/>
                  <a:pt x="101" y="181"/>
                  <a:pt x="101" y="181"/>
                </a:cubicBezTo>
                <a:cubicBezTo>
                  <a:pt x="100" y="181"/>
                  <a:pt x="100" y="180"/>
                  <a:pt x="100" y="181"/>
                </a:cubicBezTo>
                <a:close/>
                <a:moveTo>
                  <a:pt x="108" y="192"/>
                </a:moveTo>
                <a:cubicBezTo>
                  <a:pt x="108" y="191"/>
                  <a:pt x="109" y="190"/>
                  <a:pt x="109" y="190"/>
                </a:cubicBezTo>
                <a:cubicBezTo>
                  <a:pt x="108" y="191"/>
                  <a:pt x="107" y="191"/>
                  <a:pt x="108" y="192"/>
                </a:cubicBezTo>
                <a:close/>
                <a:moveTo>
                  <a:pt x="76" y="161"/>
                </a:moveTo>
                <a:cubicBezTo>
                  <a:pt x="76" y="161"/>
                  <a:pt x="77" y="162"/>
                  <a:pt x="77" y="161"/>
                </a:cubicBezTo>
                <a:cubicBezTo>
                  <a:pt x="77" y="161"/>
                  <a:pt x="77" y="161"/>
                  <a:pt x="77" y="161"/>
                </a:cubicBezTo>
                <a:cubicBezTo>
                  <a:pt x="77" y="161"/>
                  <a:pt x="78" y="161"/>
                  <a:pt x="77" y="161"/>
                </a:cubicBezTo>
                <a:cubicBezTo>
                  <a:pt x="77" y="161"/>
                  <a:pt x="77" y="161"/>
                  <a:pt x="76" y="161"/>
                </a:cubicBezTo>
                <a:close/>
                <a:moveTo>
                  <a:pt x="99" y="182"/>
                </a:moveTo>
                <a:cubicBezTo>
                  <a:pt x="99" y="182"/>
                  <a:pt x="99" y="182"/>
                  <a:pt x="99" y="182"/>
                </a:cubicBezTo>
                <a:cubicBezTo>
                  <a:pt x="100" y="182"/>
                  <a:pt x="100" y="182"/>
                  <a:pt x="100" y="181"/>
                </a:cubicBezTo>
                <a:cubicBezTo>
                  <a:pt x="99" y="181"/>
                  <a:pt x="99" y="182"/>
                  <a:pt x="99" y="182"/>
                </a:cubicBezTo>
                <a:close/>
                <a:moveTo>
                  <a:pt x="102" y="184"/>
                </a:moveTo>
                <a:cubicBezTo>
                  <a:pt x="102" y="184"/>
                  <a:pt x="102" y="185"/>
                  <a:pt x="102" y="185"/>
                </a:cubicBezTo>
                <a:cubicBezTo>
                  <a:pt x="102" y="185"/>
                  <a:pt x="102" y="185"/>
                  <a:pt x="102" y="185"/>
                </a:cubicBezTo>
                <a:cubicBezTo>
                  <a:pt x="102" y="185"/>
                  <a:pt x="103" y="185"/>
                  <a:pt x="103" y="184"/>
                </a:cubicBezTo>
                <a:cubicBezTo>
                  <a:pt x="103" y="185"/>
                  <a:pt x="102" y="184"/>
                  <a:pt x="102" y="184"/>
                </a:cubicBezTo>
                <a:close/>
                <a:moveTo>
                  <a:pt x="103" y="187"/>
                </a:moveTo>
                <a:cubicBezTo>
                  <a:pt x="104" y="186"/>
                  <a:pt x="104" y="186"/>
                  <a:pt x="104" y="185"/>
                </a:cubicBezTo>
                <a:cubicBezTo>
                  <a:pt x="104" y="186"/>
                  <a:pt x="103" y="186"/>
                  <a:pt x="103" y="187"/>
                </a:cubicBezTo>
                <a:close/>
                <a:moveTo>
                  <a:pt x="99" y="185"/>
                </a:moveTo>
                <a:cubicBezTo>
                  <a:pt x="99" y="185"/>
                  <a:pt x="100" y="185"/>
                  <a:pt x="100" y="185"/>
                </a:cubicBezTo>
                <a:cubicBezTo>
                  <a:pt x="100" y="185"/>
                  <a:pt x="101" y="185"/>
                  <a:pt x="101" y="186"/>
                </a:cubicBezTo>
                <a:cubicBezTo>
                  <a:pt x="102" y="186"/>
                  <a:pt x="100" y="184"/>
                  <a:pt x="102" y="184"/>
                </a:cubicBezTo>
                <a:cubicBezTo>
                  <a:pt x="101" y="184"/>
                  <a:pt x="101" y="184"/>
                  <a:pt x="101" y="183"/>
                </a:cubicBezTo>
                <a:cubicBezTo>
                  <a:pt x="100" y="184"/>
                  <a:pt x="99" y="184"/>
                  <a:pt x="99" y="185"/>
                </a:cubicBezTo>
                <a:close/>
                <a:moveTo>
                  <a:pt x="84" y="169"/>
                </a:moveTo>
                <a:cubicBezTo>
                  <a:pt x="84" y="169"/>
                  <a:pt x="85" y="169"/>
                  <a:pt x="85" y="168"/>
                </a:cubicBezTo>
                <a:cubicBezTo>
                  <a:pt x="85" y="169"/>
                  <a:pt x="84" y="169"/>
                  <a:pt x="84" y="169"/>
                </a:cubicBezTo>
                <a:close/>
                <a:moveTo>
                  <a:pt x="97" y="181"/>
                </a:moveTo>
                <a:cubicBezTo>
                  <a:pt x="98" y="181"/>
                  <a:pt x="97" y="182"/>
                  <a:pt x="98" y="182"/>
                </a:cubicBezTo>
                <a:cubicBezTo>
                  <a:pt x="98" y="181"/>
                  <a:pt x="98" y="181"/>
                  <a:pt x="98" y="181"/>
                </a:cubicBezTo>
                <a:cubicBezTo>
                  <a:pt x="98" y="181"/>
                  <a:pt x="98" y="181"/>
                  <a:pt x="97" y="181"/>
                </a:cubicBezTo>
                <a:close/>
                <a:moveTo>
                  <a:pt x="105" y="194"/>
                </a:moveTo>
                <a:cubicBezTo>
                  <a:pt x="106" y="194"/>
                  <a:pt x="106" y="192"/>
                  <a:pt x="107" y="192"/>
                </a:cubicBezTo>
                <a:cubicBezTo>
                  <a:pt x="107" y="192"/>
                  <a:pt x="107" y="192"/>
                  <a:pt x="107" y="192"/>
                </a:cubicBezTo>
                <a:cubicBezTo>
                  <a:pt x="106" y="192"/>
                  <a:pt x="105" y="193"/>
                  <a:pt x="105" y="194"/>
                </a:cubicBezTo>
                <a:close/>
                <a:moveTo>
                  <a:pt x="91" y="184"/>
                </a:moveTo>
                <a:cubicBezTo>
                  <a:pt x="92" y="184"/>
                  <a:pt x="91" y="185"/>
                  <a:pt x="91" y="185"/>
                </a:cubicBezTo>
                <a:cubicBezTo>
                  <a:pt x="92" y="185"/>
                  <a:pt x="92" y="184"/>
                  <a:pt x="93" y="184"/>
                </a:cubicBezTo>
                <a:cubicBezTo>
                  <a:pt x="92" y="184"/>
                  <a:pt x="92" y="184"/>
                  <a:pt x="92" y="183"/>
                </a:cubicBezTo>
                <a:cubicBezTo>
                  <a:pt x="92" y="184"/>
                  <a:pt x="92" y="184"/>
                  <a:pt x="91" y="184"/>
                </a:cubicBezTo>
                <a:close/>
                <a:moveTo>
                  <a:pt x="72" y="169"/>
                </a:moveTo>
                <a:cubicBezTo>
                  <a:pt x="73" y="170"/>
                  <a:pt x="73" y="170"/>
                  <a:pt x="73" y="170"/>
                </a:cubicBezTo>
                <a:cubicBezTo>
                  <a:pt x="73" y="169"/>
                  <a:pt x="75" y="168"/>
                  <a:pt x="74" y="167"/>
                </a:cubicBezTo>
                <a:cubicBezTo>
                  <a:pt x="73" y="168"/>
                  <a:pt x="73" y="169"/>
                  <a:pt x="72" y="169"/>
                </a:cubicBezTo>
                <a:close/>
                <a:moveTo>
                  <a:pt x="74" y="170"/>
                </a:moveTo>
                <a:cubicBezTo>
                  <a:pt x="75" y="170"/>
                  <a:pt x="76" y="169"/>
                  <a:pt x="76" y="168"/>
                </a:cubicBezTo>
                <a:cubicBezTo>
                  <a:pt x="75" y="169"/>
                  <a:pt x="74" y="170"/>
                  <a:pt x="74" y="170"/>
                </a:cubicBezTo>
                <a:close/>
                <a:moveTo>
                  <a:pt x="88" y="184"/>
                </a:moveTo>
                <a:cubicBezTo>
                  <a:pt x="89" y="185"/>
                  <a:pt x="89" y="185"/>
                  <a:pt x="89" y="185"/>
                </a:cubicBezTo>
                <a:cubicBezTo>
                  <a:pt x="90" y="184"/>
                  <a:pt x="90" y="184"/>
                  <a:pt x="90" y="183"/>
                </a:cubicBezTo>
                <a:cubicBezTo>
                  <a:pt x="90" y="183"/>
                  <a:pt x="89" y="184"/>
                  <a:pt x="88" y="184"/>
                </a:cubicBezTo>
                <a:close/>
                <a:moveTo>
                  <a:pt x="71" y="168"/>
                </a:moveTo>
                <a:cubicBezTo>
                  <a:pt x="71" y="168"/>
                  <a:pt x="71" y="167"/>
                  <a:pt x="71" y="167"/>
                </a:cubicBezTo>
                <a:cubicBezTo>
                  <a:pt x="71" y="167"/>
                  <a:pt x="71" y="168"/>
                  <a:pt x="71" y="168"/>
                </a:cubicBezTo>
                <a:close/>
                <a:moveTo>
                  <a:pt x="89" y="187"/>
                </a:moveTo>
                <a:cubicBezTo>
                  <a:pt x="90" y="188"/>
                  <a:pt x="90" y="187"/>
                  <a:pt x="90" y="187"/>
                </a:cubicBezTo>
                <a:cubicBezTo>
                  <a:pt x="91" y="187"/>
                  <a:pt x="91" y="186"/>
                  <a:pt x="91" y="186"/>
                </a:cubicBezTo>
                <a:cubicBezTo>
                  <a:pt x="90" y="186"/>
                  <a:pt x="90" y="187"/>
                  <a:pt x="89" y="186"/>
                </a:cubicBezTo>
                <a:cubicBezTo>
                  <a:pt x="89" y="186"/>
                  <a:pt x="90" y="187"/>
                  <a:pt x="89" y="187"/>
                </a:cubicBezTo>
                <a:close/>
                <a:moveTo>
                  <a:pt x="84" y="182"/>
                </a:moveTo>
                <a:cubicBezTo>
                  <a:pt x="84" y="182"/>
                  <a:pt x="85" y="180"/>
                  <a:pt x="84" y="180"/>
                </a:cubicBezTo>
                <a:cubicBezTo>
                  <a:pt x="84" y="181"/>
                  <a:pt x="83" y="181"/>
                  <a:pt x="84" y="182"/>
                </a:cubicBezTo>
                <a:close/>
                <a:moveTo>
                  <a:pt x="72" y="173"/>
                </a:moveTo>
                <a:cubicBezTo>
                  <a:pt x="72" y="173"/>
                  <a:pt x="73" y="173"/>
                  <a:pt x="73" y="173"/>
                </a:cubicBezTo>
                <a:cubicBezTo>
                  <a:pt x="73" y="173"/>
                  <a:pt x="73" y="173"/>
                  <a:pt x="73" y="172"/>
                </a:cubicBezTo>
                <a:cubicBezTo>
                  <a:pt x="72" y="172"/>
                  <a:pt x="75" y="172"/>
                  <a:pt x="74" y="171"/>
                </a:cubicBezTo>
                <a:cubicBezTo>
                  <a:pt x="73" y="171"/>
                  <a:pt x="73" y="172"/>
                  <a:pt x="72" y="173"/>
                </a:cubicBezTo>
                <a:close/>
                <a:moveTo>
                  <a:pt x="97" y="197"/>
                </a:moveTo>
                <a:cubicBezTo>
                  <a:pt x="98" y="196"/>
                  <a:pt x="99" y="195"/>
                  <a:pt x="99" y="194"/>
                </a:cubicBezTo>
                <a:cubicBezTo>
                  <a:pt x="99" y="195"/>
                  <a:pt x="97" y="195"/>
                  <a:pt x="97" y="197"/>
                </a:cubicBezTo>
                <a:close/>
                <a:moveTo>
                  <a:pt x="69" y="174"/>
                </a:moveTo>
                <a:cubicBezTo>
                  <a:pt x="70" y="173"/>
                  <a:pt x="71" y="172"/>
                  <a:pt x="72" y="171"/>
                </a:cubicBezTo>
                <a:cubicBezTo>
                  <a:pt x="72" y="170"/>
                  <a:pt x="72" y="170"/>
                  <a:pt x="72" y="170"/>
                </a:cubicBezTo>
                <a:cubicBezTo>
                  <a:pt x="71" y="172"/>
                  <a:pt x="69" y="172"/>
                  <a:pt x="69" y="174"/>
                </a:cubicBezTo>
                <a:close/>
                <a:moveTo>
                  <a:pt x="91" y="189"/>
                </a:moveTo>
                <a:cubicBezTo>
                  <a:pt x="91" y="189"/>
                  <a:pt x="92" y="189"/>
                  <a:pt x="91" y="188"/>
                </a:cubicBezTo>
                <a:cubicBezTo>
                  <a:pt x="91" y="189"/>
                  <a:pt x="90" y="189"/>
                  <a:pt x="91" y="189"/>
                </a:cubicBezTo>
                <a:close/>
                <a:moveTo>
                  <a:pt x="69" y="171"/>
                </a:moveTo>
                <a:cubicBezTo>
                  <a:pt x="69" y="170"/>
                  <a:pt x="70" y="169"/>
                  <a:pt x="70" y="169"/>
                </a:cubicBezTo>
                <a:cubicBezTo>
                  <a:pt x="69" y="169"/>
                  <a:pt x="68" y="170"/>
                  <a:pt x="69" y="171"/>
                </a:cubicBezTo>
                <a:close/>
                <a:moveTo>
                  <a:pt x="67" y="172"/>
                </a:moveTo>
                <a:cubicBezTo>
                  <a:pt x="68" y="173"/>
                  <a:pt x="68" y="172"/>
                  <a:pt x="68" y="171"/>
                </a:cubicBezTo>
                <a:lnTo>
                  <a:pt x="67" y="172"/>
                </a:lnTo>
                <a:close/>
                <a:moveTo>
                  <a:pt x="96" y="198"/>
                </a:moveTo>
                <a:cubicBezTo>
                  <a:pt x="97" y="198"/>
                  <a:pt x="97" y="197"/>
                  <a:pt x="97" y="197"/>
                </a:cubicBezTo>
                <a:cubicBezTo>
                  <a:pt x="96" y="197"/>
                  <a:pt x="96" y="198"/>
                  <a:pt x="96" y="198"/>
                </a:cubicBezTo>
                <a:close/>
                <a:moveTo>
                  <a:pt x="75" y="181"/>
                </a:moveTo>
                <a:cubicBezTo>
                  <a:pt x="76" y="181"/>
                  <a:pt x="77" y="180"/>
                  <a:pt x="76" y="180"/>
                </a:cubicBezTo>
                <a:cubicBezTo>
                  <a:pt x="76" y="180"/>
                  <a:pt x="75" y="181"/>
                  <a:pt x="75" y="181"/>
                </a:cubicBezTo>
                <a:close/>
                <a:moveTo>
                  <a:pt x="90" y="195"/>
                </a:moveTo>
                <a:cubicBezTo>
                  <a:pt x="91" y="196"/>
                  <a:pt x="91" y="194"/>
                  <a:pt x="92" y="194"/>
                </a:cubicBezTo>
                <a:cubicBezTo>
                  <a:pt x="92" y="194"/>
                  <a:pt x="92" y="194"/>
                  <a:pt x="91" y="193"/>
                </a:cubicBezTo>
                <a:cubicBezTo>
                  <a:pt x="91" y="194"/>
                  <a:pt x="91" y="195"/>
                  <a:pt x="90" y="195"/>
                </a:cubicBezTo>
                <a:close/>
                <a:moveTo>
                  <a:pt x="65" y="173"/>
                </a:moveTo>
                <a:cubicBezTo>
                  <a:pt x="66" y="173"/>
                  <a:pt x="66" y="172"/>
                  <a:pt x="66" y="172"/>
                </a:cubicBezTo>
                <a:cubicBezTo>
                  <a:pt x="66" y="172"/>
                  <a:pt x="65" y="173"/>
                  <a:pt x="65" y="173"/>
                </a:cubicBezTo>
                <a:close/>
                <a:moveTo>
                  <a:pt x="67" y="176"/>
                </a:moveTo>
                <a:cubicBezTo>
                  <a:pt x="68" y="177"/>
                  <a:pt x="69" y="175"/>
                  <a:pt x="68" y="175"/>
                </a:cubicBezTo>
                <a:cubicBezTo>
                  <a:pt x="68" y="176"/>
                  <a:pt x="67" y="176"/>
                  <a:pt x="67" y="176"/>
                </a:cubicBezTo>
                <a:close/>
                <a:moveTo>
                  <a:pt x="70" y="178"/>
                </a:moveTo>
                <a:cubicBezTo>
                  <a:pt x="70" y="179"/>
                  <a:pt x="70" y="178"/>
                  <a:pt x="70" y="177"/>
                </a:cubicBezTo>
                <a:cubicBezTo>
                  <a:pt x="70" y="177"/>
                  <a:pt x="70" y="178"/>
                  <a:pt x="70" y="178"/>
                </a:cubicBezTo>
                <a:close/>
                <a:moveTo>
                  <a:pt x="88" y="196"/>
                </a:moveTo>
                <a:cubicBezTo>
                  <a:pt x="89" y="196"/>
                  <a:pt x="90" y="195"/>
                  <a:pt x="89" y="194"/>
                </a:cubicBezTo>
                <a:cubicBezTo>
                  <a:pt x="89" y="196"/>
                  <a:pt x="87" y="195"/>
                  <a:pt x="88" y="196"/>
                </a:cubicBezTo>
                <a:close/>
                <a:moveTo>
                  <a:pt x="63" y="174"/>
                </a:moveTo>
                <a:cubicBezTo>
                  <a:pt x="63" y="174"/>
                  <a:pt x="63" y="174"/>
                  <a:pt x="63" y="174"/>
                </a:cubicBezTo>
                <a:cubicBezTo>
                  <a:pt x="64" y="174"/>
                  <a:pt x="64" y="173"/>
                  <a:pt x="64" y="172"/>
                </a:cubicBezTo>
                <a:cubicBezTo>
                  <a:pt x="64" y="172"/>
                  <a:pt x="64" y="173"/>
                  <a:pt x="63" y="174"/>
                </a:cubicBezTo>
                <a:close/>
                <a:moveTo>
                  <a:pt x="87" y="195"/>
                </a:moveTo>
                <a:cubicBezTo>
                  <a:pt x="87" y="194"/>
                  <a:pt x="87" y="194"/>
                  <a:pt x="88" y="194"/>
                </a:cubicBezTo>
                <a:cubicBezTo>
                  <a:pt x="87" y="193"/>
                  <a:pt x="87" y="193"/>
                  <a:pt x="87" y="193"/>
                </a:cubicBezTo>
                <a:cubicBezTo>
                  <a:pt x="87" y="194"/>
                  <a:pt x="86" y="194"/>
                  <a:pt x="87" y="195"/>
                </a:cubicBezTo>
                <a:close/>
                <a:moveTo>
                  <a:pt x="89" y="196"/>
                </a:moveTo>
                <a:cubicBezTo>
                  <a:pt x="89" y="196"/>
                  <a:pt x="90" y="197"/>
                  <a:pt x="90" y="197"/>
                </a:cubicBezTo>
                <a:cubicBezTo>
                  <a:pt x="90" y="196"/>
                  <a:pt x="90" y="196"/>
                  <a:pt x="89" y="196"/>
                </a:cubicBezTo>
                <a:close/>
                <a:moveTo>
                  <a:pt x="70" y="180"/>
                </a:moveTo>
                <a:cubicBezTo>
                  <a:pt x="70" y="180"/>
                  <a:pt x="70" y="180"/>
                  <a:pt x="70" y="179"/>
                </a:cubicBezTo>
                <a:cubicBezTo>
                  <a:pt x="70" y="179"/>
                  <a:pt x="69" y="179"/>
                  <a:pt x="69" y="180"/>
                </a:cubicBezTo>
                <a:cubicBezTo>
                  <a:pt x="69" y="180"/>
                  <a:pt x="69" y="180"/>
                  <a:pt x="70" y="180"/>
                </a:cubicBezTo>
                <a:close/>
                <a:moveTo>
                  <a:pt x="63" y="175"/>
                </a:moveTo>
                <a:cubicBezTo>
                  <a:pt x="62" y="175"/>
                  <a:pt x="61" y="176"/>
                  <a:pt x="61" y="177"/>
                </a:cubicBezTo>
                <a:cubicBezTo>
                  <a:pt x="62" y="177"/>
                  <a:pt x="63" y="175"/>
                  <a:pt x="63" y="174"/>
                </a:cubicBezTo>
                <a:cubicBezTo>
                  <a:pt x="63" y="174"/>
                  <a:pt x="63" y="175"/>
                  <a:pt x="63" y="175"/>
                </a:cubicBezTo>
                <a:close/>
                <a:moveTo>
                  <a:pt x="88" y="201"/>
                </a:moveTo>
                <a:cubicBezTo>
                  <a:pt x="88" y="202"/>
                  <a:pt x="88" y="202"/>
                  <a:pt x="89" y="202"/>
                </a:cubicBezTo>
                <a:cubicBezTo>
                  <a:pt x="89" y="201"/>
                  <a:pt x="89" y="201"/>
                  <a:pt x="90" y="200"/>
                </a:cubicBezTo>
                <a:cubicBezTo>
                  <a:pt x="90" y="200"/>
                  <a:pt x="90" y="200"/>
                  <a:pt x="90" y="199"/>
                </a:cubicBezTo>
                <a:cubicBezTo>
                  <a:pt x="90" y="199"/>
                  <a:pt x="90" y="199"/>
                  <a:pt x="90" y="199"/>
                </a:cubicBezTo>
                <a:cubicBezTo>
                  <a:pt x="89" y="200"/>
                  <a:pt x="89" y="201"/>
                  <a:pt x="88" y="201"/>
                </a:cubicBezTo>
                <a:close/>
                <a:moveTo>
                  <a:pt x="92" y="203"/>
                </a:moveTo>
                <a:cubicBezTo>
                  <a:pt x="92" y="203"/>
                  <a:pt x="93" y="202"/>
                  <a:pt x="93" y="202"/>
                </a:cubicBezTo>
                <a:cubicBezTo>
                  <a:pt x="92" y="202"/>
                  <a:pt x="92" y="202"/>
                  <a:pt x="92" y="203"/>
                </a:cubicBezTo>
                <a:close/>
                <a:moveTo>
                  <a:pt x="62" y="177"/>
                </a:moveTo>
                <a:cubicBezTo>
                  <a:pt x="62" y="177"/>
                  <a:pt x="63" y="177"/>
                  <a:pt x="63" y="176"/>
                </a:cubicBezTo>
                <a:cubicBezTo>
                  <a:pt x="62" y="176"/>
                  <a:pt x="62" y="177"/>
                  <a:pt x="62" y="177"/>
                </a:cubicBezTo>
                <a:close/>
                <a:moveTo>
                  <a:pt x="62" y="177"/>
                </a:moveTo>
                <a:cubicBezTo>
                  <a:pt x="62" y="178"/>
                  <a:pt x="63" y="178"/>
                  <a:pt x="63" y="178"/>
                </a:cubicBezTo>
                <a:cubicBezTo>
                  <a:pt x="63" y="177"/>
                  <a:pt x="63" y="177"/>
                  <a:pt x="62" y="177"/>
                </a:cubicBezTo>
                <a:close/>
                <a:moveTo>
                  <a:pt x="90" y="205"/>
                </a:moveTo>
                <a:cubicBezTo>
                  <a:pt x="90" y="205"/>
                  <a:pt x="92" y="204"/>
                  <a:pt x="91" y="203"/>
                </a:cubicBezTo>
                <a:cubicBezTo>
                  <a:pt x="91" y="203"/>
                  <a:pt x="90" y="204"/>
                  <a:pt x="90" y="205"/>
                </a:cubicBezTo>
                <a:close/>
                <a:moveTo>
                  <a:pt x="89" y="203"/>
                </a:moveTo>
                <a:cubicBezTo>
                  <a:pt x="90" y="204"/>
                  <a:pt x="91" y="202"/>
                  <a:pt x="90" y="202"/>
                </a:cubicBezTo>
                <a:cubicBezTo>
                  <a:pt x="90" y="203"/>
                  <a:pt x="90" y="203"/>
                  <a:pt x="89" y="203"/>
                </a:cubicBezTo>
                <a:close/>
                <a:moveTo>
                  <a:pt x="78" y="193"/>
                </a:moveTo>
                <a:cubicBezTo>
                  <a:pt x="76" y="194"/>
                  <a:pt x="79" y="195"/>
                  <a:pt x="78" y="196"/>
                </a:cubicBezTo>
                <a:cubicBezTo>
                  <a:pt x="79" y="196"/>
                  <a:pt x="80" y="194"/>
                  <a:pt x="80" y="194"/>
                </a:cubicBezTo>
                <a:cubicBezTo>
                  <a:pt x="79" y="195"/>
                  <a:pt x="78" y="194"/>
                  <a:pt x="78" y="193"/>
                </a:cubicBezTo>
                <a:close/>
                <a:moveTo>
                  <a:pt x="70" y="188"/>
                </a:moveTo>
                <a:cubicBezTo>
                  <a:pt x="69" y="188"/>
                  <a:pt x="70" y="188"/>
                  <a:pt x="69" y="188"/>
                </a:cubicBezTo>
                <a:cubicBezTo>
                  <a:pt x="69" y="189"/>
                  <a:pt x="67" y="189"/>
                  <a:pt x="68" y="190"/>
                </a:cubicBezTo>
                <a:cubicBezTo>
                  <a:pt x="68" y="189"/>
                  <a:pt x="70" y="190"/>
                  <a:pt x="70" y="188"/>
                </a:cubicBezTo>
                <a:cubicBezTo>
                  <a:pt x="70" y="188"/>
                  <a:pt x="70" y="188"/>
                  <a:pt x="70" y="188"/>
                </a:cubicBezTo>
                <a:close/>
                <a:moveTo>
                  <a:pt x="66" y="185"/>
                </a:moveTo>
                <a:cubicBezTo>
                  <a:pt x="65" y="185"/>
                  <a:pt x="65" y="185"/>
                  <a:pt x="66" y="186"/>
                </a:cubicBezTo>
                <a:cubicBezTo>
                  <a:pt x="66" y="185"/>
                  <a:pt x="66" y="184"/>
                  <a:pt x="66" y="185"/>
                </a:cubicBezTo>
                <a:close/>
                <a:moveTo>
                  <a:pt x="79" y="199"/>
                </a:moveTo>
                <a:cubicBezTo>
                  <a:pt x="80" y="199"/>
                  <a:pt x="81" y="198"/>
                  <a:pt x="81" y="198"/>
                </a:cubicBezTo>
                <a:cubicBezTo>
                  <a:pt x="80" y="198"/>
                  <a:pt x="79" y="199"/>
                  <a:pt x="79" y="199"/>
                </a:cubicBezTo>
                <a:close/>
                <a:moveTo>
                  <a:pt x="84" y="202"/>
                </a:moveTo>
                <a:cubicBezTo>
                  <a:pt x="85" y="202"/>
                  <a:pt x="85" y="201"/>
                  <a:pt x="85" y="201"/>
                </a:cubicBezTo>
                <a:cubicBezTo>
                  <a:pt x="84" y="201"/>
                  <a:pt x="84" y="202"/>
                  <a:pt x="84" y="202"/>
                </a:cubicBezTo>
                <a:close/>
                <a:moveTo>
                  <a:pt x="58" y="182"/>
                </a:moveTo>
                <a:cubicBezTo>
                  <a:pt x="58" y="183"/>
                  <a:pt x="60" y="181"/>
                  <a:pt x="59" y="181"/>
                </a:cubicBezTo>
                <a:cubicBezTo>
                  <a:pt x="59" y="181"/>
                  <a:pt x="57" y="182"/>
                  <a:pt x="58" y="182"/>
                </a:cubicBezTo>
                <a:close/>
                <a:moveTo>
                  <a:pt x="76" y="197"/>
                </a:moveTo>
                <a:cubicBezTo>
                  <a:pt x="77" y="198"/>
                  <a:pt x="78" y="196"/>
                  <a:pt x="77" y="197"/>
                </a:cubicBezTo>
                <a:cubicBezTo>
                  <a:pt x="77" y="197"/>
                  <a:pt x="76" y="197"/>
                  <a:pt x="76" y="197"/>
                </a:cubicBezTo>
                <a:close/>
                <a:moveTo>
                  <a:pt x="68" y="191"/>
                </a:moveTo>
                <a:cubicBezTo>
                  <a:pt x="68" y="191"/>
                  <a:pt x="68" y="191"/>
                  <a:pt x="69" y="191"/>
                </a:cubicBezTo>
                <a:cubicBezTo>
                  <a:pt x="68" y="191"/>
                  <a:pt x="69" y="190"/>
                  <a:pt x="69" y="190"/>
                </a:cubicBezTo>
                <a:cubicBezTo>
                  <a:pt x="68" y="190"/>
                  <a:pt x="68" y="191"/>
                  <a:pt x="68" y="191"/>
                </a:cubicBezTo>
                <a:close/>
                <a:moveTo>
                  <a:pt x="69" y="194"/>
                </a:moveTo>
                <a:cubicBezTo>
                  <a:pt x="70" y="195"/>
                  <a:pt x="70" y="194"/>
                  <a:pt x="71" y="194"/>
                </a:cubicBezTo>
                <a:cubicBezTo>
                  <a:pt x="70" y="193"/>
                  <a:pt x="71" y="193"/>
                  <a:pt x="70" y="193"/>
                </a:cubicBezTo>
                <a:cubicBezTo>
                  <a:pt x="70" y="193"/>
                  <a:pt x="70" y="194"/>
                  <a:pt x="69" y="194"/>
                </a:cubicBezTo>
                <a:close/>
                <a:moveTo>
                  <a:pt x="64" y="195"/>
                </a:moveTo>
                <a:cubicBezTo>
                  <a:pt x="64" y="194"/>
                  <a:pt x="64" y="195"/>
                  <a:pt x="64" y="194"/>
                </a:cubicBezTo>
                <a:cubicBezTo>
                  <a:pt x="65" y="193"/>
                  <a:pt x="65" y="191"/>
                  <a:pt x="67" y="190"/>
                </a:cubicBezTo>
                <a:cubicBezTo>
                  <a:pt x="67" y="191"/>
                  <a:pt x="67" y="192"/>
                  <a:pt x="68" y="191"/>
                </a:cubicBezTo>
                <a:cubicBezTo>
                  <a:pt x="67" y="193"/>
                  <a:pt x="66" y="194"/>
                  <a:pt x="65" y="195"/>
                </a:cubicBezTo>
                <a:cubicBezTo>
                  <a:pt x="65" y="194"/>
                  <a:pt x="66" y="194"/>
                  <a:pt x="66" y="193"/>
                </a:cubicBezTo>
                <a:cubicBezTo>
                  <a:pt x="65" y="192"/>
                  <a:pt x="65" y="195"/>
                  <a:pt x="64" y="195"/>
                </a:cubicBezTo>
                <a:cubicBezTo>
                  <a:pt x="64" y="195"/>
                  <a:pt x="64" y="195"/>
                  <a:pt x="64" y="195"/>
                </a:cubicBezTo>
                <a:close/>
                <a:moveTo>
                  <a:pt x="66" y="192"/>
                </a:moveTo>
                <a:cubicBezTo>
                  <a:pt x="66" y="192"/>
                  <a:pt x="68" y="192"/>
                  <a:pt x="67" y="191"/>
                </a:cubicBezTo>
                <a:cubicBezTo>
                  <a:pt x="67" y="192"/>
                  <a:pt x="66" y="192"/>
                  <a:pt x="66" y="192"/>
                </a:cubicBezTo>
                <a:close/>
                <a:moveTo>
                  <a:pt x="68" y="196"/>
                </a:moveTo>
                <a:cubicBezTo>
                  <a:pt x="69" y="196"/>
                  <a:pt x="69" y="195"/>
                  <a:pt x="69" y="195"/>
                </a:cubicBezTo>
                <a:cubicBezTo>
                  <a:pt x="69" y="195"/>
                  <a:pt x="68" y="196"/>
                  <a:pt x="68" y="196"/>
                </a:cubicBezTo>
                <a:close/>
                <a:moveTo>
                  <a:pt x="81" y="205"/>
                </a:moveTo>
                <a:cubicBezTo>
                  <a:pt x="81" y="206"/>
                  <a:pt x="80" y="206"/>
                  <a:pt x="80" y="207"/>
                </a:cubicBezTo>
                <a:cubicBezTo>
                  <a:pt x="81" y="207"/>
                  <a:pt x="81" y="206"/>
                  <a:pt x="81" y="205"/>
                </a:cubicBezTo>
                <a:close/>
                <a:moveTo>
                  <a:pt x="85" y="210"/>
                </a:moveTo>
                <a:cubicBezTo>
                  <a:pt x="85" y="211"/>
                  <a:pt x="84" y="211"/>
                  <a:pt x="84" y="213"/>
                </a:cubicBezTo>
                <a:cubicBezTo>
                  <a:pt x="84" y="212"/>
                  <a:pt x="87" y="210"/>
                  <a:pt x="86" y="210"/>
                </a:cubicBezTo>
                <a:cubicBezTo>
                  <a:pt x="86" y="210"/>
                  <a:pt x="85" y="210"/>
                  <a:pt x="85" y="210"/>
                </a:cubicBezTo>
                <a:close/>
                <a:moveTo>
                  <a:pt x="81" y="210"/>
                </a:moveTo>
                <a:cubicBezTo>
                  <a:pt x="82" y="210"/>
                  <a:pt x="83" y="209"/>
                  <a:pt x="83" y="207"/>
                </a:cubicBezTo>
                <a:cubicBezTo>
                  <a:pt x="82" y="208"/>
                  <a:pt x="81" y="209"/>
                  <a:pt x="81" y="210"/>
                </a:cubicBezTo>
                <a:close/>
                <a:moveTo>
                  <a:pt x="67" y="196"/>
                </a:moveTo>
                <a:cubicBezTo>
                  <a:pt x="67" y="195"/>
                  <a:pt x="67" y="195"/>
                  <a:pt x="67" y="195"/>
                </a:cubicBezTo>
                <a:cubicBezTo>
                  <a:pt x="66" y="194"/>
                  <a:pt x="67" y="195"/>
                  <a:pt x="67" y="196"/>
                </a:cubicBezTo>
                <a:close/>
                <a:moveTo>
                  <a:pt x="54" y="186"/>
                </a:moveTo>
                <a:cubicBezTo>
                  <a:pt x="55" y="186"/>
                  <a:pt x="55" y="186"/>
                  <a:pt x="55" y="186"/>
                </a:cubicBezTo>
                <a:cubicBezTo>
                  <a:pt x="55" y="186"/>
                  <a:pt x="55" y="187"/>
                  <a:pt x="55" y="187"/>
                </a:cubicBezTo>
                <a:cubicBezTo>
                  <a:pt x="56" y="186"/>
                  <a:pt x="55" y="186"/>
                  <a:pt x="55" y="186"/>
                </a:cubicBezTo>
                <a:cubicBezTo>
                  <a:pt x="55" y="185"/>
                  <a:pt x="55" y="186"/>
                  <a:pt x="54" y="186"/>
                </a:cubicBezTo>
                <a:cubicBezTo>
                  <a:pt x="54" y="186"/>
                  <a:pt x="54" y="186"/>
                  <a:pt x="54" y="186"/>
                </a:cubicBezTo>
                <a:close/>
                <a:moveTo>
                  <a:pt x="63" y="194"/>
                </a:moveTo>
                <a:cubicBezTo>
                  <a:pt x="63" y="194"/>
                  <a:pt x="64" y="194"/>
                  <a:pt x="64" y="193"/>
                </a:cubicBezTo>
                <a:cubicBezTo>
                  <a:pt x="63" y="193"/>
                  <a:pt x="62" y="194"/>
                  <a:pt x="63" y="194"/>
                </a:cubicBezTo>
                <a:close/>
                <a:moveTo>
                  <a:pt x="68" y="198"/>
                </a:moveTo>
                <a:cubicBezTo>
                  <a:pt x="68" y="197"/>
                  <a:pt x="68" y="197"/>
                  <a:pt x="68" y="197"/>
                </a:cubicBezTo>
                <a:cubicBezTo>
                  <a:pt x="68" y="197"/>
                  <a:pt x="67" y="198"/>
                  <a:pt x="68" y="198"/>
                </a:cubicBezTo>
                <a:close/>
                <a:moveTo>
                  <a:pt x="68" y="200"/>
                </a:moveTo>
                <a:cubicBezTo>
                  <a:pt x="69" y="201"/>
                  <a:pt x="69" y="200"/>
                  <a:pt x="70" y="200"/>
                </a:cubicBezTo>
                <a:cubicBezTo>
                  <a:pt x="70" y="200"/>
                  <a:pt x="70" y="199"/>
                  <a:pt x="70" y="199"/>
                </a:cubicBezTo>
                <a:cubicBezTo>
                  <a:pt x="70" y="199"/>
                  <a:pt x="70" y="199"/>
                  <a:pt x="70" y="198"/>
                </a:cubicBezTo>
                <a:cubicBezTo>
                  <a:pt x="69" y="199"/>
                  <a:pt x="69" y="200"/>
                  <a:pt x="68" y="200"/>
                </a:cubicBezTo>
                <a:close/>
                <a:moveTo>
                  <a:pt x="53" y="186"/>
                </a:moveTo>
                <a:cubicBezTo>
                  <a:pt x="53" y="185"/>
                  <a:pt x="54" y="185"/>
                  <a:pt x="53" y="184"/>
                </a:cubicBezTo>
                <a:cubicBezTo>
                  <a:pt x="53" y="184"/>
                  <a:pt x="53" y="185"/>
                  <a:pt x="53" y="186"/>
                </a:cubicBezTo>
                <a:close/>
                <a:moveTo>
                  <a:pt x="66" y="197"/>
                </a:moveTo>
                <a:cubicBezTo>
                  <a:pt x="67" y="196"/>
                  <a:pt x="66" y="197"/>
                  <a:pt x="66" y="196"/>
                </a:cubicBezTo>
                <a:cubicBezTo>
                  <a:pt x="66" y="196"/>
                  <a:pt x="66" y="197"/>
                  <a:pt x="66" y="197"/>
                </a:cubicBezTo>
                <a:close/>
                <a:moveTo>
                  <a:pt x="71" y="202"/>
                </a:moveTo>
                <a:cubicBezTo>
                  <a:pt x="71" y="202"/>
                  <a:pt x="72" y="202"/>
                  <a:pt x="72" y="201"/>
                </a:cubicBezTo>
                <a:cubicBezTo>
                  <a:pt x="71" y="201"/>
                  <a:pt x="70" y="202"/>
                  <a:pt x="71" y="202"/>
                </a:cubicBezTo>
                <a:close/>
                <a:moveTo>
                  <a:pt x="60" y="193"/>
                </a:moveTo>
                <a:cubicBezTo>
                  <a:pt x="61" y="193"/>
                  <a:pt x="61" y="193"/>
                  <a:pt x="61" y="194"/>
                </a:cubicBezTo>
                <a:cubicBezTo>
                  <a:pt x="61" y="193"/>
                  <a:pt x="61" y="194"/>
                  <a:pt x="61" y="194"/>
                </a:cubicBezTo>
                <a:cubicBezTo>
                  <a:pt x="61" y="194"/>
                  <a:pt x="62" y="193"/>
                  <a:pt x="61" y="193"/>
                </a:cubicBezTo>
                <a:cubicBezTo>
                  <a:pt x="61" y="193"/>
                  <a:pt x="61" y="193"/>
                  <a:pt x="60" y="193"/>
                </a:cubicBezTo>
                <a:close/>
                <a:moveTo>
                  <a:pt x="54" y="191"/>
                </a:moveTo>
                <a:cubicBezTo>
                  <a:pt x="55" y="191"/>
                  <a:pt x="56" y="190"/>
                  <a:pt x="56" y="189"/>
                </a:cubicBezTo>
                <a:cubicBezTo>
                  <a:pt x="55" y="189"/>
                  <a:pt x="54" y="190"/>
                  <a:pt x="54" y="191"/>
                </a:cubicBezTo>
                <a:close/>
                <a:moveTo>
                  <a:pt x="76" y="210"/>
                </a:moveTo>
                <a:cubicBezTo>
                  <a:pt x="77" y="209"/>
                  <a:pt x="78" y="209"/>
                  <a:pt x="78" y="208"/>
                </a:cubicBezTo>
                <a:cubicBezTo>
                  <a:pt x="78" y="208"/>
                  <a:pt x="76" y="210"/>
                  <a:pt x="76" y="210"/>
                </a:cubicBezTo>
                <a:close/>
                <a:moveTo>
                  <a:pt x="75" y="208"/>
                </a:moveTo>
                <a:cubicBezTo>
                  <a:pt x="75" y="208"/>
                  <a:pt x="75" y="208"/>
                  <a:pt x="75" y="208"/>
                </a:cubicBezTo>
                <a:cubicBezTo>
                  <a:pt x="75" y="208"/>
                  <a:pt x="75" y="207"/>
                  <a:pt x="75" y="207"/>
                </a:cubicBezTo>
                <a:cubicBezTo>
                  <a:pt x="75" y="207"/>
                  <a:pt x="75" y="207"/>
                  <a:pt x="75" y="207"/>
                </a:cubicBezTo>
                <a:cubicBezTo>
                  <a:pt x="74" y="207"/>
                  <a:pt x="75" y="207"/>
                  <a:pt x="74" y="208"/>
                </a:cubicBezTo>
                <a:lnTo>
                  <a:pt x="75" y="208"/>
                </a:lnTo>
                <a:close/>
                <a:moveTo>
                  <a:pt x="74" y="206"/>
                </a:moveTo>
                <a:cubicBezTo>
                  <a:pt x="73" y="207"/>
                  <a:pt x="73" y="205"/>
                  <a:pt x="73" y="206"/>
                </a:cubicBezTo>
                <a:cubicBezTo>
                  <a:pt x="73" y="206"/>
                  <a:pt x="72" y="207"/>
                  <a:pt x="73" y="207"/>
                </a:cubicBezTo>
                <a:cubicBezTo>
                  <a:pt x="73" y="207"/>
                  <a:pt x="73" y="207"/>
                  <a:pt x="73" y="207"/>
                </a:cubicBezTo>
                <a:cubicBezTo>
                  <a:pt x="73" y="207"/>
                  <a:pt x="73" y="207"/>
                  <a:pt x="73" y="207"/>
                </a:cubicBezTo>
                <a:cubicBezTo>
                  <a:pt x="74" y="207"/>
                  <a:pt x="74" y="206"/>
                  <a:pt x="74" y="206"/>
                </a:cubicBezTo>
                <a:close/>
                <a:moveTo>
                  <a:pt x="50" y="189"/>
                </a:moveTo>
                <a:cubicBezTo>
                  <a:pt x="51" y="190"/>
                  <a:pt x="52" y="189"/>
                  <a:pt x="51" y="188"/>
                </a:cubicBezTo>
                <a:cubicBezTo>
                  <a:pt x="51" y="189"/>
                  <a:pt x="51" y="189"/>
                  <a:pt x="50" y="189"/>
                </a:cubicBezTo>
                <a:close/>
                <a:moveTo>
                  <a:pt x="53" y="192"/>
                </a:moveTo>
                <a:cubicBezTo>
                  <a:pt x="54" y="193"/>
                  <a:pt x="54" y="192"/>
                  <a:pt x="54" y="192"/>
                </a:cubicBezTo>
                <a:cubicBezTo>
                  <a:pt x="54" y="192"/>
                  <a:pt x="54" y="191"/>
                  <a:pt x="54" y="191"/>
                </a:cubicBezTo>
                <a:lnTo>
                  <a:pt x="53" y="192"/>
                </a:lnTo>
                <a:close/>
                <a:moveTo>
                  <a:pt x="73" y="209"/>
                </a:moveTo>
                <a:cubicBezTo>
                  <a:pt x="73" y="209"/>
                  <a:pt x="73" y="210"/>
                  <a:pt x="73" y="209"/>
                </a:cubicBezTo>
                <a:cubicBezTo>
                  <a:pt x="73" y="209"/>
                  <a:pt x="74" y="210"/>
                  <a:pt x="74" y="209"/>
                </a:cubicBezTo>
                <a:cubicBezTo>
                  <a:pt x="74" y="209"/>
                  <a:pt x="74" y="208"/>
                  <a:pt x="74" y="208"/>
                </a:cubicBezTo>
                <a:cubicBezTo>
                  <a:pt x="73" y="209"/>
                  <a:pt x="73" y="208"/>
                  <a:pt x="73" y="208"/>
                </a:cubicBezTo>
                <a:cubicBezTo>
                  <a:pt x="73" y="208"/>
                  <a:pt x="73" y="209"/>
                  <a:pt x="73" y="209"/>
                </a:cubicBezTo>
                <a:cubicBezTo>
                  <a:pt x="73" y="209"/>
                  <a:pt x="73" y="209"/>
                  <a:pt x="73" y="209"/>
                </a:cubicBezTo>
                <a:close/>
                <a:moveTo>
                  <a:pt x="49" y="190"/>
                </a:moveTo>
                <a:cubicBezTo>
                  <a:pt x="49" y="190"/>
                  <a:pt x="50" y="189"/>
                  <a:pt x="50" y="189"/>
                </a:cubicBezTo>
                <a:cubicBezTo>
                  <a:pt x="50" y="189"/>
                  <a:pt x="49" y="190"/>
                  <a:pt x="49" y="190"/>
                </a:cubicBezTo>
                <a:close/>
                <a:moveTo>
                  <a:pt x="52" y="194"/>
                </a:moveTo>
                <a:cubicBezTo>
                  <a:pt x="53" y="194"/>
                  <a:pt x="54" y="193"/>
                  <a:pt x="53" y="192"/>
                </a:cubicBezTo>
                <a:cubicBezTo>
                  <a:pt x="53" y="193"/>
                  <a:pt x="52" y="193"/>
                  <a:pt x="52" y="194"/>
                </a:cubicBezTo>
                <a:close/>
                <a:moveTo>
                  <a:pt x="66" y="205"/>
                </a:moveTo>
                <a:cubicBezTo>
                  <a:pt x="66" y="205"/>
                  <a:pt x="67" y="204"/>
                  <a:pt x="67" y="204"/>
                </a:cubicBezTo>
                <a:cubicBezTo>
                  <a:pt x="67" y="204"/>
                  <a:pt x="67" y="204"/>
                  <a:pt x="67" y="204"/>
                </a:cubicBezTo>
                <a:cubicBezTo>
                  <a:pt x="67" y="204"/>
                  <a:pt x="66" y="205"/>
                  <a:pt x="66" y="205"/>
                </a:cubicBezTo>
                <a:close/>
                <a:moveTo>
                  <a:pt x="58" y="198"/>
                </a:moveTo>
                <a:cubicBezTo>
                  <a:pt x="57" y="198"/>
                  <a:pt x="57" y="197"/>
                  <a:pt x="57" y="197"/>
                </a:cubicBezTo>
                <a:cubicBezTo>
                  <a:pt x="56" y="197"/>
                  <a:pt x="57" y="198"/>
                  <a:pt x="58" y="198"/>
                </a:cubicBezTo>
                <a:close/>
                <a:moveTo>
                  <a:pt x="50" y="197"/>
                </a:moveTo>
                <a:cubicBezTo>
                  <a:pt x="51" y="196"/>
                  <a:pt x="51" y="195"/>
                  <a:pt x="52" y="195"/>
                </a:cubicBezTo>
                <a:cubicBezTo>
                  <a:pt x="52" y="194"/>
                  <a:pt x="52" y="194"/>
                  <a:pt x="52" y="194"/>
                </a:cubicBezTo>
                <a:cubicBezTo>
                  <a:pt x="51" y="195"/>
                  <a:pt x="50" y="196"/>
                  <a:pt x="50" y="197"/>
                </a:cubicBezTo>
                <a:close/>
                <a:moveTo>
                  <a:pt x="79" y="218"/>
                </a:moveTo>
                <a:cubicBezTo>
                  <a:pt x="80" y="219"/>
                  <a:pt x="80" y="218"/>
                  <a:pt x="80" y="218"/>
                </a:cubicBezTo>
                <a:cubicBezTo>
                  <a:pt x="80" y="218"/>
                  <a:pt x="80" y="218"/>
                  <a:pt x="79" y="218"/>
                </a:cubicBezTo>
                <a:close/>
                <a:moveTo>
                  <a:pt x="45" y="192"/>
                </a:moveTo>
                <a:cubicBezTo>
                  <a:pt x="45" y="192"/>
                  <a:pt x="47" y="192"/>
                  <a:pt x="46" y="191"/>
                </a:cubicBezTo>
                <a:cubicBezTo>
                  <a:pt x="46" y="192"/>
                  <a:pt x="45" y="191"/>
                  <a:pt x="45" y="192"/>
                </a:cubicBezTo>
                <a:close/>
                <a:moveTo>
                  <a:pt x="42" y="196"/>
                </a:moveTo>
                <a:cubicBezTo>
                  <a:pt x="44" y="196"/>
                  <a:pt x="43" y="194"/>
                  <a:pt x="45" y="193"/>
                </a:cubicBezTo>
                <a:cubicBezTo>
                  <a:pt x="44" y="193"/>
                  <a:pt x="44" y="193"/>
                  <a:pt x="44" y="193"/>
                </a:cubicBezTo>
                <a:cubicBezTo>
                  <a:pt x="44" y="194"/>
                  <a:pt x="42" y="194"/>
                  <a:pt x="42" y="196"/>
                </a:cubicBezTo>
                <a:close/>
                <a:moveTo>
                  <a:pt x="49" y="199"/>
                </a:moveTo>
                <a:cubicBezTo>
                  <a:pt x="49" y="198"/>
                  <a:pt x="50" y="198"/>
                  <a:pt x="49" y="197"/>
                </a:cubicBezTo>
                <a:cubicBezTo>
                  <a:pt x="49" y="198"/>
                  <a:pt x="48" y="198"/>
                  <a:pt x="49" y="199"/>
                </a:cubicBezTo>
                <a:close/>
                <a:moveTo>
                  <a:pt x="67" y="214"/>
                </a:moveTo>
                <a:cubicBezTo>
                  <a:pt x="67" y="214"/>
                  <a:pt x="66" y="215"/>
                  <a:pt x="67" y="215"/>
                </a:cubicBezTo>
                <a:cubicBezTo>
                  <a:pt x="66" y="214"/>
                  <a:pt x="68" y="214"/>
                  <a:pt x="68" y="214"/>
                </a:cubicBezTo>
                <a:cubicBezTo>
                  <a:pt x="67" y="214"/>
                  <a:pt x="67" y="214"/>
                  <a:pt x="67" y="214"/>
                </a:cubicBezTo>
                <a:close/>
                <a:moveTo>
                  <a:pt x="72" y="224"/>
                </a:moveTo>
                <a:cubicBezTo>
                  <a:pt x="72" y="224"/>
                  <a:pt x="74" y="222"/>
                  <a:pt x="74" y="221"/>
                </a:cubicBezTo>
                <a:cubicBezTo>
                  <a:pt x="74" y="222"/>
                  <a:pt x="72" y="224"/>
                  <a:pt x="72" y="224"/>
                </a:cubicBezTo>
                <a:close/>
                <a:moveTo>
                  <a:pt x="59" y="212"/>
                </a:moveTo>
                <a:cubicBezTo>
                  <a:pt x="59" y="211"/>
                  <a:pt x="61" y="211"/>
                  <a:pt x="61" y="211"/>
                </a:cubicBezTo>
                <a:cubicBezTo>
                  <a:pt x="60" y="211"/>
                  <a:pt x="59" y="211"/>
                  <a:pt x="59" y="212"/>
                </a:cubicBezTo>
                <a:close/>
                <a:moveTo>
                  <a:pt x="71" y="219"/>
                </a:moveTo>
                <a:cubicBezTo>
                  <a:pt x="71" y="219"/>
                  <a:pt x="70" y="219"/>
                  <a:pt x="70" y="218"/>
                </a:cubicBezTo>
                <a:cubicBezTo>
                  <a:pt x="70" y="219"/>
                  <a:pt x="70" y="219"/>
                  <a:pt x="71" y="219"/>
                </a:cubicBezTo>
                <a:close/>
                <a:moveTo>
                  <a:pt x="41" y="197"/>
                </a:moveTo>
                <a:cubicBezTo>
                  <a:pt x="42" y="198"/>
                  <a:pt x="42" y="197"/>
                  <a:pt x="42" y="196"/>
                </a:cubicBezTo>
                <a:cubicBezTo>
                  <a:pt x="42" y="196"/>
                  <a:pt x="42" y="196"/>
                  <a:pt x="41" y="197"/>
                </a:cubicBezTo>
                <a:close/>
                <a:moveTo>
                  <a:pt x="57" y="214"/>
                </a:moveTo>
                <a:cubicBezTo>
                  <a:pt x="57" y="214"/>
                  <a:pt x="57" y="214"/>
                  <a:pt x="57" y="215"/>
                </a:cubicBezTo>
                <a:cubicBezTo>
                  <a:pt x="58" y="214"/>
                  <a:pt x="58" y="214"/>
                  <a:pt x="58" y="213"/>
                </a:cubicBezTo>
                <a:cubicBezTo>
                  <a:pt x="58" y="214"/>
                  <a:pt x="58" y="214"/>
                  <a:pt x="57" y="214"/>
                </a:cubicBezTo>
                <a:close/>
                <a:moveTo>
                  <a:pt x="62" y="219"/>
                </a:moveTo>
                <a:cubicBezTo>
                  <a:pt x="62" y="218"/>
                  <a:pt x="62" y="218"/>
                  <a:pt x="62" y="218"/>
                </a:cubicBezTo>
                <a:cubicBezTo>
                  <a:pt x="61" y="218"/>
                  <a:pt x="61" y="218"/>
                  <a:pt x="62" y="219"/>
                </a:cubicBezTo>
                <a:close/>
                <a:moveTo>
                  <a:pt x="62" y="219"/>
                </a:moveTo>
                <a:cubicBezTo>
                  <a:pt x="62" y="220"/>
                  <a:pt x="63" y="220"/>
                  <a:pt x="63" y="220"/>
                </a:cubicBezTo>
                <a:cubicBezTo>
                  <a:pt x="63" y="220"/>
                  <a:pt x="62" y="219"/>
                  <a:pt x="62" y="219"/>
                </a:cubicBezTo>
                <a:close/>
                <a:moveTo>
                  <a:pt x="43" y="206"/>
                </a:moveTo>
                <a:cubicBezTo>
                  <a:pt x="43" y="205"/>
                  <a:pt x="44" y="204"/>
                  <a:pt x="43" y="204"/>
                </a:cubicBezTo>
                <a:cubicBezTo>
                  <a:pt x="42" y="205"/>
                  <a:pt x="42" y="205"/>
                  <a:pt x="43" y="206"/>
                </a:cubicBezTo>
                <a:close/>
                <a:moveTo>
                  <a:pt x="59" y="218"/>
                </a:moveTo>
                <a:cubicBezTo>
                  <a:pt x="60" y="219"/>
                  <a:pt x="60" y="218"/>
                  <a:pt x="60" y="217"/>
                </a:cubicBezTo>
                <a:cubicBezTo>
                  <a:pt x="60" y="217"/>
                  <a:pt x="59" y="218"/>
                  <a:pt x="59" y="218"/>
                </a:cubicBezTo>
                <a:close/>
                <a:moveTo>
                  <a:pt x="57" y="218"/>
                </a:moveTo>
                <a:cubicBezTo>
                  <a:pt x="57" y="217"/>
                  <a:pt x="58" y="217"/>
                  <a:pt x="58" y="216"/>
                </a:cubicBezTo>
                <a:cubicBezTo>
                  <a:pt x="58" y="216"/>
                  <a:pt x="57" y="217"/>
                  <a:pt x="57" y="218"/>
                </a:cubicBezTo>
                <a:close/>
                <a:moveTo>
                  <a:pt x="64" y="226"/>
                </a:moveTo>
                <a:cubicBezTo>
                  <a:pt x="65" y="225"/>
                  <a:pt x="66" y="225"/>
                  <a:pt x="66" y="224"/>
                </a:cubicBezTo>
                <a:cubicBezTo>
                  <a:pt x="66" y="224"/>
                  <a:pt x="66" y="224"/>
                  <a:pt x="66" y="223"/>
                </a:cubicBezTo>
                <a:cubicBezTo>
                  <a:pt x="65" y="224"/>
                  <a:pt x="64" y="225"/>
                  <a:pt x="64" y="226"/>
                </a:cubicBezTo>
                <a:close/>
                <a:moveTo>
                  <a:pt x="49" y="214"/>
                </a:moveTo>
                <a:cubicBezTo>
                  <a:pt x="50" y="214"/>
                  <a:pt x="51" y="213"/>
                  <a:pt x="51" y="212"/>
                </a:cubicBezTo>
                <a:cubicBezTo>
                  <a:pt x="50" y="213"/>
                  <a:pt x="49" y="213"/>
                  <a:pt x="49" y="214"/>
                </a:cubicBezTo>
                <a:close/>
                <a:moveTo>
                  <a:pt x="57" y="221"/>
                </a:moveTo>
                <a:cubicBezTo>
                  <a:pt x="58" y="220"/>
                  <a:pt x="59" y="220"/>
                  <a:pt x="59" y="219"/>
                </a:cubicBezTo>
                <a:cubicBezTo>
                  <a:pt x="58" y="219"/>
                  <a:pt x="56" y="220"/>
                  <a:pt x="57" y="221"/>
                </a:cubicBezTo>
                <a:close/>
                <a:moveTo>
                  <a:pt x="41" y="208"/>
                </a:moveTo>
                <a:cubicBezTo>
                  <a:pt x="41" y="208"/>
                  <a:pt x="41" y="207"/>
                  <a:pt x="41" y="207"/>
                </a:cubicBezTo>
                <a:cubicBezTo>
                  <a:pt x="41" y="207"/>
                  <a:pt x="40" y="208"/>
                  <a:pt x="41" y="208"/>
                </a:cubicBezTo>
                <a:close/>
                <a:moveTo>
                  <a:pt x="62" y="226"/>
                </a:moveTo>
                <a:cubicBezTo>
                  <a:pt x="62" y="225"/>
                  <a:pt x="63" y="225"/>
                  <a:pt x="62" y="224"/>
                </a:cubicBezTo>
                <a:cubicBezTo>
                  <a:pt x="62" y="225"/>
                  <a:pt x="61" y="225"/>
                  <a:pt x="62" y="226"/>
                </a:cubicBezTo>
                <a:close/>
                <a:moveTo>
                  <a:pt x="53" y="219"/>
                </a:moveTo>
                <a:cubicBezTo>
                  <a:pt x="54" y="219"/>
                  <a:pt x="54" y="220"/>
                  <a:pt x="55" y="219"/>
                </a:cubicBezTo>
                <a:cubicBezTo>
                  <a:pt x="54" y="219"/>
                  <a:pt x="54" y="218"/>
                  <a:pt x="53" y="219"/>
                </a:cubicBezTo>
                <a:close/>
                <a:moveTo>
                  <a:pt x="68" y="232"/>
                </a:moveTo>
                <a:cubicBezTo>
                  <a:pt x="69" y="233"/>
                  <a:pt x="70" y="231"/>
                  <a:pt x="69" y="231"/>
                </a:cubicBezTo>
                <a:cubicBezTo>
                  <a:pt x="69" y="231"/>
                  <a:pt x="69" y="232"/>
                  <a:pt x="68" y="232"/>
                </a:cubicBezTo>
                <a:close/>
                <a:moveTo>
                  <a:pt x="55" y="224"/>
                </a:moveTo>
                <a:cubicBezTo>
                  <a:pt x="56" y="223"/>
                  <a:pt x="57" y="222"/>
                  <a:pt x="57" y="221"/>
                </a:cubicBezTo>
                <a:cubicBezTo>
                  <a:pt x="56" y="222"/>
                  <a:pt x="56" y="223"/>
                  <a:pt x="55" y="224"/>
                </a:cubicBezTo>
                <a:close/>
                <a:moveTo>
                  <a:pt x="62" y="228"/>
                </a:moveTo>
                <a:cubicBezTo>
                  <a:pt x="63" y="228"/>
                  <a:pt x="63" y="228"/>
                  <a:pt x="64" y="228"/>
                </a:cubicBezTo>
                <a:cubicBezTo>
                  <a:pt x="63" y="227"/>
                  <a:pt x="64" y="227"/>
                  <a:pt x="63" y="226"/>
                </a:cubicBezTo>
                <a:cubicBezTo>
                  <a:pt x="63" y="227"/>
                  <a:pt x="62" y="228"/>
                  <a:pt x="62" y="228"/>
                </a:cubicBezTo>
                <a:close/>
                <a:moveTo>
                  <a:pt x="53" y="220"/>
                </a:moveTo>
                <a:cubicBezTo>
                  <a:pt x="53" y="220"/>
                  <a:pt x="54" y="219"/>
                  <a:pt x="53" y="219"/>
                </a:cubicBezTo>
                <a:cubicBezTo>
                  <a:pt x="52" y="221"/>
                  <a:pt x="51" y="222"/>
                  <a:pt x="53" y="220"/>
                </a:cubicBezTo>
                <a:close/>
                <a:moveTo>
                  <a:pt x="47" y="216"/>
                </a:moveTo>
                <a:cubicBezTo>
                  <a:pt x="47" y="217"/>
                  <a:pt x="46" y="217"/>
                  <a:pt x="47" y="218"/>
                </a:cubicBezTo>
                <a:cubicBezTo>
                  <a:pt x="47" y="217"/>
                  <a:pt x="47" y="217"/>
                  <a:pt x="48" y="217"/>
                </a:cubicBezTo>
                <a:cubicBezTo>
                  <a:pt x="48" y="216"/>
                  <a:pt x="48" y="216"/>
                  <a:pt x="47" y="216"/>
                </a:cubicBezTo>
                <a:close/>
                <a:moveTo>
                  <a:pt x="59" y="227"/>
                </a:moveTo>
                <a:cubicBezTo>
                  <a:pt x="59" y="227"/>
                  <a:pt x="59" y="227"/>
                  <a:pt x="59" y="228"/>
                </a:cubicBezTo>
                <a:cubicBezTo>
                  <a:pt x="59" y="227"/>
                  <a:pt x="60" y="227"/>
                  <a:pt x="60" y="226"/>
                </a:cubicBezTo>
                <a:cubicBezTo>
                  <a:pt x="60" y="227"/>
                  <a:pt x="59" y="226"/>
                  <a:pt x="59" y="227"/>
                </a:cubicBezTo>
                <a:close/>
                <a:moveTo>
                  <a:pt x="57" y="227"/>
                </a:moveTo>
                <a:cubicBezTo>
                  <a:pt x="57" y="227"/>
                  <a:pt x="59" y="226"/>
                  <a:pt x="58" y="226"/>
                </a:cubicBezTo>
                <a:cubicBezTo>
                  <a:pt x="58" y="226"/>
                  <a:pt x="57" y="226"/>
                  <a:pt x="57" y="227"/>
                </a:cubicBezTo>
                <a:close/>
                <a:moveTo>
                  <a:pt x="51" y="223"/>
                </a:moveTo>
                <a:cubicBezTo>
                  <a:pt x="51" y="222"/>
                  <a:pt x="52" y="222"/>
                  <a:pt x="52" y="221"/>
                </a:cubicBezTo>
                <a:cubicBezTo>
                  <a:pt x="51" y="222"/>
                  <a:pt x="51" y="222"/>
                  <a:pt x="51" y="223"/>
                </a:cubicBezTo>
                <a:close/>
                <a:moveTo>
                  <a:pt x="33" y="211"/>
                </a:moveTo>
                <a:cubicBezTo>
                  <a:pt x="34" y="212"/>
                  <a:pt x="35" y="210"/>
                  <a:pt x="35" y="209"/>
                </a:cubicBezTo>
                <a:cubicBezTo>
                  <a:pt x="34" y="210"/>
                  <a:pt x="34" y="211"/>
                  <a:pt x="33" y="211"/>
                </a:cubicBezTo>
                <a:close/>
                <a:moveTo>
                  <a:pt x="40" y="214"/>
                </a:moveTo>
                <a:cubicBezTo>
                  <a:pt x="40" y="214"/>
                  <a:pt x="41" y="214"/>
                  <a:pt x="40" y="213"/>
                </a:cubicBezTo>
                <a:cubicBezTo>
                  <a:pt x="40" y="213"/>
                  <a:pt x="39" y="214"/>
                  <a:pt x="40" y="214"/>
                </a:cubicBezTo>
                <a:close/>
                <a:moveTo>
                  <a:pt x="35" y="215"/>
                </a:moveTo>
                <a:cubicBezTo>
                  <a:pt x="36" y="215"/>
                  <a:pt x="37" y="214"/>
                  <a:pt x="37" y="213"/>
                </a:cubicBezTo>
                <a:cubicBezTo>
                  <a:pt x="36" y="214"/>
                  <a:pt x="35" y="215"/>
                  <a:pt x="35" y="215"/>
                </a:cubicBezTo>
                <a:close/>
                <a:moveTo>
                  <a:pt x="48" y="223"/>
                </a:moveTo>
                <a:cubicBezTo>
                  <a:pt x="49" y="223"/>
                  <a:pt x="49" y="222"/>
                  <a:pt x="48" y="222"/>
                </a:cubicBezTo>
                <a:cubicBezTo>
                  <a:pt x="48" y="222"/>
                  <a:pt x="48" y="223"/>
                  <a:pt x="48" y="223"/>
                </a:cubicBezTo>
                <a:close/>
                <a:moveTo>
                  <a:pt x="38" y="217"/>
                </a:moveTo>
                <a:cubicBezTo>
                  <a:pt x="38" y="217"/>
                  <a:pt x="39" y="216"/>
                  <a:pt x="39" y="215"/>
                </a:cubicBezTo>
                <a:lnTo>
                  <a:pt x="38" y="217"/>
                </a:lnTo>
                <a:close/>
                <a:moveTo>
                  <a:pt x="43" y="223"/>
                </a:moveTo>
                <a:cubicBezTo>
                  <a:pt x="43" y="223"/>
                  <a:pt x="45" y="222"/>
                  <a:pt x="44" y="221"/>
                </a:cubicBezTo>
                <a:cubicBezTo>
                  <a:pt x="44" y="222"/>
                  <a:pt x="42" y="223"/>
                  <a:pt x="43" y="223"/>
                </a:cubicBezTo>
                <a:close/>
                <a:moveTo>
                  <a:pt x="62" y="237"/>
                </a:moveTo>
                <a:cubicBezTo>
                  <a:pt x="62" y="237"/>
                  <a:pt x="63" y="236"/>
                  <a:pt x="62" y="235"/>
                </a:cubicBezTo>
                <a:cubicBezTo>
                  <a:pt x="62" y="236"/>
                  <a:pt x="61" y="237"/>
                  <a:pt x="62" y="237"/>
                </a:cubicBezTo>
                <a:close/>
                <a:moveTo>
                  <a:pt x="30" y="213"/>
                </a:moveTo>
                <a:cubicBezTo>
                  <a:pt x="30" y="212"/>
                  <a:pt x="31" y="212"/>
                  <a:pt x="30" y="211"/>
                </a:cubicBezTo>
                <a:cubicBezTo>
                  <a:pt x="30" y="212"/>
                  <a:pt x="29" y="212"/>
                  <a:pt x="30" y="213"/>
                </a:cubicBezTo>
                <a:close/>
                <a:moveTo>
                  <a:pt x="49" y="228"/>
                </a:moveTo>
                <a:cubicBezTo>
                  <a:pt x="50" y="229"/>
                  <a:pt x="50" y="227"/>
                  <a:pt x="50" y="228"/>
                </a:cubicBezTo>
                <a:cubicBezTo>
                  <a:pt x="51" y="227"/>
                  <a:pt x="51" y="227"/>
                  <a:pt x="51" y="227"/>
                </a:cubicBezTo>
                <a:cubicBezTo>
                  <a:pt x="51" y="227"/>
                  <a:pt x="51" y="227"/>
                  <a:pt x="51" y="227"/>
                </a:cubicBezTo>
                <a:cubicBezTo>
                  <a:pt x="50" y="228"/>
                  <a:pt x="49" y="227"/>
                  <a:pt x="49" y="228"/>
                </a:cubicBezTo>
                <a:close/>
                <a:moveTo>
                  <a:pt x="44" y="225"/>
                </a:moveTo>
                <a:cubicBezTo>
                  <a:pt x="44" y="224"/>
                  <a:pt x="45" y="224"/>
                  <a:pt x="44" y="223"/>
                </a:cubicBezTo>
                <a:cubicBezTo>
                  <a:pt x="44" y="224"/>
                  <a:pt x="44" y="224"/>
                  <a:pt x="44" y="225"/>
                </a:cubicBezTo>
                <a:close/>
                <a:moveTo>
                  <a:pt x="64" y="238"/>
                </a:moveTo>
                <a:cubicBezTo>
                  <a:pt x="63" y="238"/>
                  <a:pt x="63" y="239"/>
                  <a:pt x="63" y="239"/>
                </a:cubicBezTo>
                <a:cubicBezTo>
                  <a:pt x="64" y="239"/>
                  <a:pt x="64" y="239"/>
                  <a:pt x="64" y="238"/>
                </a:cubicBezTo>
                <a:close/>
                <a:moveTo>
                  <a:pt x="29" y="217"/>
                </a:moveTo>
                <a:cubicBezTo>
                  <a:pt x="30" y="217"/>
                  <a:pt x="30" y="216"/>
                  <a:pt x="30" y="215"/>
                </a:cubicBezTo>
                <a:cubicBezTo>
                  <a:pt x="30" y="216"/>
                  <a:pt x="29" y="216"/>
                  <a:pt x="29" y="217"/>
                </a:cubicBezTo>
                <a:close/>
                <a:moveTo>
                  <a:pt x="55" y="237"/>
                </a:moveTo>
                <a:cubicBezTo>
                  <a:pt x="55" y="236"/>
                  <a:pt x="56" y="236"/>
                  <a:pt x="56" y="235"/>
                </a:cubicBezTo>
                <a:cubicBezTo>
                  <a:pt x="55" y="235"/>
                  <a:pt x="55" y="236"/>
                  <a:pt x="55" y="237"/>
                </a:cubicBezTo>
                <a:close/>
                <a:moveTo>
                  <a:pt x="47" y="231"/>
                </a:moveTo>
                <a:cubicBezTo>
                  <a:pt x="47" y="232"/>
                  <a:pt x="48" y="230"/>
                  <a:pt x="48" y="230"/>
                </a:cubicBezTo>
                <a:cubicBezTo>
                  <a:pt x="47" y="230"/>
                  <a:pt x="47" y="230"/>
                  <a:pt x="47" y="231"/>
                </a:cubicBezTo>
                <a:close/>
                <a:moveTo>
                  <a:pt x="61" y="240"/>
                </a:moveTo>
                <a:cubicBezTo>
                  <a:pt x="62" y="240"/>
                  <a:pt x="61" y="240"/>
                  <a:pt x="61" y="239"/>
                </a:cubicBezTo>
                <a:cubicBezTo>
                  <a:pt x="61" y="240"/>
                  <a:pt x="61" y="240"/>
                  <a:pt x="61" y="240"/>
                </a:cubicBezTo>
                <a:close/>
                <a:moveTo>
                  <a:pt x="34" y="223"/>
                </a:moveTo>
                <a:cubicBezTo>
                  <a:pt x="34" y="222"/>
                  <a:pt x="35" y="222"/>
                  <a:pt x="35" y="221"/>
                </a:cubicBezTo>
                <a:cubicBezTo>
                  <a:pt x="34" y="221"/>
                  <a:pt x="33" y="222"/>
                  <a:pt x="34" y="223"/>
                </a:cubicBezTo>
                <a:close/>
                <a:moveTo>
                  <a:pt x="26" y="217"/>
                </a:moveTo>
                <a:cubicBezTo>
                  <a:pt x="26" y="217"/>
                  <a:pt x="27" y="217"/>
                  <a:pt x="26" y="216"/>
                </a:cubicBezTo>
                <a:cubicBezTo>
                  <a:pt x="26" y="217"/>
                  <a:pt x="26" y="217"/>
                  <a:pt x="26" y="217"/>
                </a:cubicBezTo>
                <a:close/>
                <a:moveTo>
                  <a:pt x="32" y="222"/>
                </a:moveTo>
                <a:cubicBezTo>
                  <a:pt x="33" y="222"/>
                  <a:pt x="33" y="222"/>
                  <a:pt x="33" y="221"/>
                </a:cubicBezTo>
                <a:cubicBezTo>
                  <a:pt x="32" y="221"/>
                  <a:pt x="32" y="222"/>
                  <a:pt x="32" y="222"/>
                </a:cubicBezTo>
                <a:close/>
                <a:moveTo>
                  <a:pt x="27" y="218"/>
                </a:moveTo>
                <a:cubicBezTo>
                  <a:pt x="27" y="219"/>
                  <a:pt x="26" y="220"/>
                  <a:pt x="27" y="221"/>
                </a:cubicBezTo>
                <a:cubicBezTo>
                  <a:pt x="27" y="220"/>
                  <a:pt x="27" y="220"/>
                  <a:pt x="28" y="219"/>
                </a:cubicBezTo>
                <a:cubicBezTo>
                  <a:pt x="28" y="219"/>
                  <a:pt x="28" y="218"/>
                  <a:pt x="27" y="218"/>
                </a:cubicBezTo>
                <a:close/>
                <a:moveTo>
                  <a:pt x="32" y="225"/>
                </a:moveTo>
                <a:cubicBezTo>
                  <a:pt x="33" y="224"/>
                  <a:pt x="33" y="224"/>
                  <a:pt x="34" y="223"/>
                </a:cubicBezTo>
                <a:cubicBezTo>
                  <a:pt x="33" y="223"/>
                  <a:pt x="33" y="223"/>
                  <a:pt x="33" y="223"/>
                </a:cubicBezTo>
                <a:cubicBezTo>
                  <a:pt x="32" y="223"/>
                  <a:pt x="32" y="224"/>
                  <a:pt x="32" y="225"/>
                </a:cubicBezTo>
                <a:close/>
                <a:moveTo>
                  <a:pt x="23" y="221"/>
                </a:moveTo>
                <a:cubicBezTo>
                  <a:pt x="24" y="220"/>
                  <a:pt x="25" y="219"/>
                  <a:pt x="26" y="217"/>
                </a:cubicBezTo>
                <a:cubicBezTo>
                  <a:pt x="25" y="219"/>
                  <a:pt x="24" y="220"/>
                  <a:pt x="23" y="221"/>
                </a:cubicBezTo>
                <a:close/>
                <a:moveTo>
                  <a:pt x="57" y="242"/>
                </a:moveTo>
                <a:cubicBezTo>
                  <a:pt x="58" y="243"/>
                  <a:pt x="58" y="243"/>
                  <a:pt x="58" y="243"/>
                </a:cubicBezTo>
                <a:cubicBezTo>
                  <a:pt x="59" y="243"/>
                  <a:pt x="58" y="242"/>
                  <a:pt x="58" y="241"/>
                </a:cubicBezTo>
                <a:lnTo>
                  <a:pt x="57" y="242"/>
                </a:lnTo>
                <a:close/>
                <a:moveTo>
                  <a:pt x="25" y="220"/>
                </a:moveTo>
                <a:cubicBezTo>
                  <a:pt x="26" y="220"/>
                  <a:pt x="26" y="219"/>
                  <a:pt x="26" y="218"/>
                </a:cubicBezTo>
                <a:cubicBezTo>
                  <a:pt x="26" y="218"/>
                  <a:pt x="25" y="219"/>
                  <a:pt x="25" y="220"/>
                </a:cubicBezTo>
                <a:close/>
                <a:moveTo>
                  <a:pt x="44" y="234"/>
                </a:moveTo>
                <a:cubicBezTo>
                  <a:pt x="44" y="234"/>
                  <a:pt x="45" y="233"/>
                  <a:pt x="45" y="233"/>
                </a:cubicBezTo>
                <a:cubicBezTo>
                  <a:pt x="44" y="233"/>
                  <a:pt x="43" y="233"/>
                  <a:pt x="44" y="234"/>
                </a:cubicBezTo>
                <a:close/>
                <a:moveTo>
                  <a:pt x="49" y="243"/>
                </a:moveTo>
                <a:cubicBezTo>
                  <a:pt x="50" y="242"/>
                  <a:pt x="52" y="240"/>
                  <a:pt x="52" y="239"/>
                </a:cubicBezTo>
                <a:cubicBezTo>
                  <a:pt x="51" y="241"/>
                  <a:pt x="49" y="241"/>
                  <a:pt x="49" y="243"/>
                </a:cubicBezTo>
                <a:close/>
                <a:moveTo>
                  <a:pt x="31" y="225"/>
                </a:moveTo>
                <a:cubicBezTo>
                  <a:pt x="32" y="225"/>
                  <a:pt x="31" y="226"/>
                  <a:pt x="31" y="226"/>
                </a:cubicBezTo>
                <a:cubicBezTo>
                  <a:pt x="32" y="226"/>
                  <a:pt x="32" y="226"/>
                  <a:pt x="32" y="225"/>
                </a:cubicBezTo>
                <a:cubicBezTo>
                  <a:pt x="32" y="225"/>
                  <a:pt x="32" y="225"/>
                  <a:pt x="31" y="225"/>
                </a:cubicBezTo>
                <a:close/>
                <a:moveTo>
                  <a:pt x="42" y="242"/>
                </a:moveTo>
                <a:cubicBezTo>
                  <a:pt x="43" y="241"/>
                  <a:pt x="45" y="239"/>
                  <a:pt x="46" y="236"/>
                </a:cubicBezTo>
                <a:cubicBezTo>
                  <a:pt x="46" y="237"/>
                  <a:pt x="46" y="238"/>
                  <a:pt x="47" y="237"/>
                </a:cubicBezTo>
                <a:cubicBezTo>
                  <a:pt x="47" y="236"/>
                  <a:pt x="46" y="236"/>
                  <a:pt x="46" y="235"/>
                </a:cubicBezTo>
                <a:cubicBezTo>
                  <a:pt x="45" y="238"/>
                  <a:pt x="42" y="240"/>
                  <a:pt x="42" y="242"/>
                </a:cubicBezTo>
                <a:close/>
                <a:moveTo>
                  <a:pt x="23" y="220"/>
                </a:moveTo>
                <a:cubicBezTo>
                  <a:pt x="23" y="220"/>
                  <a:pt x="22" y="220"/>
                  <a:pt x="23" y="219"/>
                </a:cubicBezTo>
                <a:cubicBezTo>
                  <a:pt x="22" y="219"/>
                  <a:pt x="22" y="219"/>
                  <a:pt x="22" y="219"/>
                </a:cubicBezTo>
                <a:cubicBezTo>
                  <a:pt x="22" y="219"/>
                  <a:pt x="22" y="221"/>
                  <a:pt x="23" y="220"/>
                </a:cubicBezTo>
                <a:close/>
                <a:moveTo>
                  <a:pt x="30" y="227"/>
                </a:moveTo>
                <a:cubicBezTo>
                  <a:pt x="30" y="227"/>
                  <a:pt x="30" y="227"/>
                  <a:pt x="31" y="228"/>
                </a:cubicBezTo>
                <a:cubicBezTo>
                  <a:pt x="31" y="227"/>
                  <a:pt x="31" y="227"/>
                  <a:pt x="31" y="227"/>
                </a:cubicBezTo>
                <a:cubicBezTo>
                  <a:pt x="31" y="226"/>
                  <a:pt x="32" y="227"/>
                  <a:pt x="31" y="226"/>
                </a:cubicBezTo>
                <a:cubicBezTo>
                  <a:pt x="31" y="226"/>
                  <a:pt x="31" y="226"/>
                  <a:pt x="30" y="227"/>
                </a:cubicBezTo>
                <a:close/>
                <a:moveTo>
                  <a:pt x="31" y="230"/>
                </a:moveTo>
                <a:cubicBezTo>
                  <a:pt x="32" y="229"/>
                  <a:pt x="33" y="228"/>
                  <a:pt x="33" y="228"/>
                </a:cubicBezTo>
                <a:cubicBezTo>
                  <a:pt x="32" y="228"/>
                  <a:pt x="31" y="229"/>
                  <a:pt x="31" y="230"/>
                </a:cubicBezTo>
                <a:close/>
                <a:moveTo>
                  <a:pt x="57" y="246"/>
                </a:moveTo>
                <a:cubicBezTo>
                  <a:pt x="57" y="246"/>
                  <a:pt x="57" y="246"/>
                  <a:pt x="58" y="246"/>
                </a:cubicBezTo>
                <a:cubicBezTo>
                  <a:pt x="57" y="246"/>
                  <a:pt x="57" y="246"/>
                  <a:pt x="57" y="246"/>
                </a:cubicBezTo>
                <a:close/>
                <a:moveTo>
                  <a:pt x="21" y="224"/>
                </a:moveTo>
                <a:cubicBezTo>
                  <a:pt x="22" y="224"/>
                  <a:pt x="22" y="223"/>
                  <a:pt x="22" y="223"/>
                </a:cubicBezTo>
                <a:cubicBezTo>
                  <a:pt x="22" y="223"/>
                  <a:pt x="21" y="224"/>
                  <a:pt x="21" y="224"/>
                </a:cubicBezTo>
                <a:close/>
                <a:moveTo>
                  <a:pt x="52" y="249"/>
                </a:moveTo>
                <a:cubicBezTo>
                  <a:pt x="52" y="249"/>
                  <a:pt x="52" y="249"/>
                  <a:pt x="51" y="249"/>
                </a:cubicBezTo>
                <a:cubicBezTo>
                  <a:pt x="52" y="250"/>
                  <a:pt x="52" y="249"/>
                  <a:pt x="52" y="250"/>
                </a:cubicBezTo>
                <a:cubicBezTo>
                  <a:pt x="53" y="248"/>
                  <a:pt x="53" y="248"/>
                  <a:pt x="54" y="247"/>
                </a:cubicBezTo>
                <a:cubicBezTo>
                  <a:pt x="53" y="247"/>
                  <a:pt x="52" y="248"/>
                  <a:pt x="52" y="249"/>
                </a:cubicBezTo>
                <a:close/>
                <a:moveTo>
                  <a:pt x="29" y="230"/>
                </a:moveTo>
                <a:cubicBezTo>
                  <a:pt x="29" y="230"/>
                  <a:pt x="29" y="230"/>
                  <a:pt x="29" y="230"/>
                </a:cubicBezTo>
                <a:cubicBezTo>
                  <a:pt x="29" y="229"/>
                  <a:pt x="28" y="230"/>
                  <a:pt x="29" y="230"/>
                </a:cubicBezTo>
                <a:close/>
                <a:moveTo>
                  <a:pt x="54" y="249"/>
                </a:moveTo>
                <a:cubicBezTo>
                  <a:pt x="55" y="250"/>
                  <a:pt x="54" y="251"/>
                  <a:pt x="55" y="250"/>
                </a:cubicBezTo>
                <a:cubicBezTo>
                  <a:pt x="56" y="251"/>
                  <a:pt x="55" y="250"/>
                  <a:pt x="55" y="251"/>
                </a:cubicBezTo>
                <a:cubicBezTo>
                  <a:pt x="56" y="251"/>
                  <a:pt x="56" y="250"/>
                  <a:pt x="56" y="250"/>
                </a:cubicBezTo>
                <a:cubicBezTo>
                  <a:pt x="55" y="249"/>
                  <a:pt x="55" y="249"/>
                  <a:pt x="54" y="249"/>
                </a:cubicBezTo>
                <a:close/>
                <a:moveTo>
                  <a:pt x="47" y="245"/>
                </a:moveTo>
                <a:cubicBezTo>
                  <a:pt x="47" y="246"/>
                  <a:pt x="46" y="246"/>
                  <a:pt x="47" y="246"/>
                </a:cubicBezTo>
                <a:cubicBezTo>
                  <a:pt x="48" y="245"/>
                  <a:pt x="48" y="245"/>
                  <a:pt x="48" y="245"/>
                </a:cubicBezTo>
                <a:cubicBezTo>
                  <a:pt x="48" y="245"/>
                  <a:pt x="47" y="245"/>
                  <a:pt x="47" y="245"/>
                </a:cubicBezTo>
                <a:close/>
                <a:moveTo>
                  <a:pt x="28" y="231"/>
                </a:moveTo>
                <a:cubicBezTo>
                  <a:pt x="28" y="232"/>
                  <a:pt x="27" y="232"/>
                  <a:pt x="27" y="233"/>
                </a:cubicBezTo>
                <a:cubicBezTo>
                  <a:pt x="28" y="232"/>
                  <a:pt x="28" y="231"/>
                  <a:pt x="28" y="231"/>
                </a:cubicBezTo>
                <a:cubicBezTo>
                  <a:pt x="28" y="231"/>
                  <a:pt x="28" y="230"/>
                  <a:pt x="28" y="231"/>
                </a:cubicBezTo>
                <a:close/>
                <a:moveTo>
                  <a:pt x="28" y="235"/>
                </a:moveTo>
                <a:cubicBezTo>
                  <a:pt x="29" y="234"/>
                  <a:pt x="30" y="233"/>
                  <a:pt x="29" y="232"/>
                </a:cubicBezTo>
                <a:cubicBezTo>
                  <a:pt x="29" y="233"/>
                  <a:pt x="29" y="234"/>
                  <a:pt x="28" y="235"/>
                </a:cubicBezTo>
                <a:close/>
                <a:moveTo>
                  <a:pt x="48" y="247"/>
                </a:moveTo>
                <a:cubicBezTo>
                  <a:pt x="48" y="248"/>
                  <a:pt x="49" y="248"/>
                  <a:pt x="49" y="248"/>
                </a:cubicBezTo>
                <a:cubicBezTo>
                  <a:pt x="49" y="248"/>
                  <a:pt x="49" y="248"/>
                  <a:pt x="49" y="248"/>
                </a:cubicBezTo>
                <a:cubicBezTo>
                  <a:pt x="49" y="248"/>
                  <a:pt x="49" y="247"/>
                  <a:pt x="48" y="247"/>
                </a:cubicBezTo>
                <a:close/>
                <a:moveTo>
                  <a:pt x="17" y="226"/>
                </a:moveTo>
                <a:cubicBezTo>
                  <a:pt x="17" y="226"/>
                  <a:pt x="17" y="227"/>
                  <a:pt x="17" y="227"/>
                </a:cubicBezTo>
                <a:cubicBezTo>
                  <a:pt x="17" y="226"/>
                  <a:pt x="18" y="227"/>
                  <a:pt x="18" y="227"/>
                </a:cubicBezTo>
                <a:cubicBezTo>
                  <a:pt x="18" y="226"/>
                  <a:pt x="17" y="226"/>
                  <a:pt x="17" y="225"/>
                </a:cubicBezTo>
                <a:lnTo>
                  <a:pt x="17" y="226"/>
                </a:lnTo>
                <a:close/>
                <a:moveTo>
                  <a:pt x="41" y="244"/>
                </a:moveTo>
                <a:cubicBezTo>
                  <a:pt x="41" y="244"/>
                  <a:pt x="42" y="243"/>
                  <a:pt x="41" y="243"/>
                </a:cubicBezTo>
                <a:cubicBezTo>
                  <a:pt x="40" y="245"/>
                  <a:pt x="39" y="245"/>
                  <a:pt x="41" y="244"/>
                </a:cubicBezTo>
                <a:close/>
                <a:moveTo>
                  <a:pt x="50" y="252"/>
                </a:moveTo>
                <a:cubicBezTo>
                  <a:pt x="50" y="251"/>
                  <a:pt x="51" y="252"/>
                  <a:pt x="51" y="252"/>
                </a:cubicBezTo>
                <a:cubicBezTo>
                  <a:pt x="50" y="252"/>
                  <a:pt x="51" y="251"/>
                  <a:pt x="51" y="250"/>
                </a:cubicBezTo>
                <a:cubicBezTo>
                  <a:pt x="51" y="252"/>
                  <a:pt x="49" y="251"/>
                  <a:pt x="50" y="252"/>
                </a:cubicBezTo>
                <a:close/>
                <a:moveTo>
                  <a:pt x="42" y="245"/>
                </a:moveTo>
                <a:cubicBezTo>
                  <a:pt x="42" y="246"/>
                  <a:pt x="42" y="246"/>
                  <a:pt x="43" y="246"/>
                </a:cubicBezTo>
                <a:cubicBezTo>
                  <a:pt x="43" y="245"/>
                  <a:pt x="42" y="245"/>
                  <a:pt x="42" y="245"/>
                </a:cubicBezTo>
                <a:close/>
                <a:moveTo>
                  <a:pt x="53" y="255"/>
                </a:moveTo>
                <a:cubicBezTo>
                  <a:pt x="53" y="254"/>
                  <a:pt x="54" y="254"/>
                  <a:pt x="53" y="253"/>
                </a:cubicBezTo>
                <a:cubicBezTo>
                  <a:pt x="53" y="254"/>
                  <a:pt x="52" y="254"/>
                  <a:pt x="53" y="255"/>
                </a:cubicBezTo>
                <a:close/>
                <a:moveTo>
                  <a:pt x="40" y="247"/>
                </a:moveTo>
                <a:cubicBezTo>
                  <a:pt x="41" y="247"/>
                  <a:pt x="42" y="246"/>
                  <a:pt x="41" y="246"/>
                </a:cubicBezTo>
                <a:lnTo>
                  <a:pt x="40" y="247"/>
                </a:lnTo>
                <a:close/>
                <a:moveTo>
                  <a:pt x="43" y="248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8"/>
                  <a:pt x="43" y="248"/>
                  <a:pt x="43" y="248"/>
                </a:cubicBezTo>
                <a:close/>
                <a:moveTo>
                  <a:pt x="15" y="234"/>
                </a:moveTo>
                <a:cubicBezTo>
                  <a:pt x="15" y="233"/>
                  <a:pt x="15" y="233"/>
                  <a:pt x="15" y="232"/>
                </a:cubicBezTo>
                <a:cubicBezTo>
                  <a:pt x="15" y="233"/>
                  <a:pt x="15" y="233"/>
                  <a:pt x="15" y="233"/>
                </a:cubicBezTo>
                <a:cubicBezTo>
                  <a:pt x="16" y="234"/>
                  <a:pt x="16" y="234"/>
                  <a:pt x="16" y="234"/>
                </a:cubicBezTo>
                <a:cubicBezTo>
                  <a:pt x="17" y="232"/>
                  <a:pt x="17" y="233"/>
                  <a:pt x="18" y="231"/>
                </a:cubicBezTo>
                <a:cubicBezTo>
                  <a:pt x="18" y="231"/>
                  <a:pt x="17" y="231"/>
                  <a:pt x="17" y="230"/>
                </a:cubicBezTo>
                <a:cubicBezTo>
                  <a:pt x="17" y="230"/>
                  <a:pt x="17" y="231"/>
                  <a:pt x="17" y="230"/>
                </a:cubicBezTo>
                <a:cubicBezTo>
                  <a:pt x="17" y="232"/>
                  <a:pt x="16" y="232"/>
                  <a:pt x="15" y="234"/>
                </a:cubicBezTo>
                <a:close/>
                <a:moveTo>
                  <a:pt x="51" y="255"/>
                </a:moveTo>
                <a:cubicBezTo>
                  <a:pt x="51" y="256"/>
                  <a:pt x="50" y="257"/>
                  <a:pt x="51" y="257"/>
                </a:cubicBezTo>
                <a:cubicBezTo>
                  <a:pt x="51" y="256"/>
                  <a:pt x="52" y="256"/>
                  <a:pt x="52" y="255"/>
                </a:cubicBezTo>
                <a:cubicBezTo>
                  <a:pt x="51" y="255"/>
                  <a:pt x="51" y="255"/>
                  <a:pt x="51" y="255"/>
                </a:cubicBezTo>
                <a:close/>
                <a:moveTo>
                  <a:pt x="20" y="235"/>
                </a:moveTo>
                <a:cubicBezTo>
                  <a:pt x="19" y="235"/>
                  <a:pt x="19" y="236"/>
                  <a:pt x="19" y="236"/>
                </a:cubicBezTo>
                <a:cubicBezTo>
                  <a:pt x="20" y="236"/>
                  <a:pt x="20" y="236"/>
                  <a:pt x="20" y="236"/>
                </a:cubicBezTo>
                <a:cubicBezTo>
                  <a:pt x="20" y="236"/>
                  <a:pt x="21" y="235"/>
                  <a:pt x="21" y="235"/>
                </a:cubicBezTo>
                <a:cubicBezTo>
                  <a:pt x="20" y="235"/>
                  <a:pt x="20" y="236"/>
                  <a:pt x="20" y="235"/>
                </a:cubicBezTo>
                <a:close/>
                <a:moveTo>
                  <a:pt x="21" y="238"/>
                </a:moveTo>
                <a:cubicBezTo>
                  <a:pt x="21" y="237"/>
                  <a:pt x="22" y="237"/>
                  <a:pt x="22" y="236"/>
                </a:cubicBezTo>
                <a:cubicBezTo>
                  <a:pt x="21" y="236"/>
                  <a:pt x="21" y="237"/>
                  <a:pt x="21" y="238"/>
                </a:cubicBezTo>
                <a:close/>
                <a:moveTo>
                  <a:pt x="17" y="236"/>
                </a:moveTo>
                <a:cubicBezTo>
                  <a:pt x="18" y="236"/>
                  <a:pt x="18" y="235"/>
                  <a:pt x="18" y="235"/>
                </a:cubicBezTo>
                <a:cubicBezTo>
                  <a:pt x="18" y="235"/>
                  <a:pt x="17" y="236"/>
                  <a:pt x="17" y="236"/>
                </a:cubicBezTo>
                <a:close/>
                <a:moveTo>
                  <a:pt x="23" y="243"/>
                </a:moveTo>
                <a:cubicBezTo>
                  <a:pt x="24" y="243"/>
                  <a:pt x="25" y="241"/>
                  <a:pt x="26" y="240"/>
                </a:cubicBezTo>
                <a:cubicBezTo>
                  <a:pt x="25" y="240"/>
                  <a:pt x="25" y="240"/>
                  <a:pt x="25" y="240"/>
                </a:cubicBezTo>
                <a:cubicBezTo>
                  <a:pt x="24" y="241"/>
                  <a:pt x="24" y="242"/>
                  <a:pt x="23" y="243"/>
                </a:cubicBezTo>
                <a:close/>
                <a:moveTo>
                  <a:pt x="17" y="238"/>
                </a:moveTo>
                <a:cubicBezTo>
                  <a:pt x="17" y="237"/>
                  <a:pt x="18" y="237"/>
                  <a:pt x="18" y="236"/>
                </a:cubicBezTo>
                <a:cubicBezTo>
                  <a:pt x="17" y="236"/>
                  <a:pt x="16" y="237"/>
                  <a:pt x="17" y="238"/>
                </a:cubicBezTo>
                <a:close/>
                <a:moveTo>
                  <a:pt x="35" y="251"/>
                </a:moveTo>
                <a:cubicBezTo>
                  <a:pt x="35" y="252"/>
                  <a:pt x="36" y="250"/>
                  <a:pt x="36" y="250"/>
                </a:cubicBezTo>
                <a:lnTo>
                  <a:pt x="35" y="251"/>
                </a:lnTo>
                <a:close/>
                <a:moveTo>
                  <a:pt x="38" y="255"/>
                </a:moveTo>
                <a:cubicBezTo>
                  <a:pt x="39" y="254"/>
                  <a:pt x="39" y="254"/>
                  <a:pt x="39" y="254"/>
                </a:cubicBezTo>
                <a:cubicBezTo>
                  <a:pt x="39" y="254"/>
                  <a:pt x="38" y="254"/>
                  <a:pt x="38" y="255"/>
                </a:cubicBezTo>
                <a:close/>
                <a:moveTo>
                  <a:pt x="12" y="236"/>
                </a:moveTo>
                <a:cubicBezTo>
                  <a:pt x="12" y="236"/>
                  <a:pt x="12" y="237"/>
                  <a:pt x="12" y="237"/>
                </a:cubicBezTo>
                <a:cubicBezTo>
                  <a:pt x="13" y="236"/>
                  <a:pt x="13" y="236"/>
                  <a:pt x="13" y="236"/>
                </a:cubicBezTo>
                <a:cubicBezTo>
                  <a:pt x="13" y="236"/>
                  <a:pt x="12" y="236"/>
                  <a:pt x="12" y="236"/>
                </a:cubicBezTo>
                <a:close/>
                <a:moveTo>
                  <a:pt x="38" y="253"/>
                </a:moveTo>
                <a:cubicBezTo>
                  <a:pt x="36" y="252"/>
                  <a:pt x="36" y="252"/>
                  <a:pt x="36" y="252"/>
                </a:cubicBezTo>
                <a:cubicBezTo>
                  <a:pt x="36" y="253"/>
                  <a:pt x="37" y="254"/>
                  <a:pt x="38" y="253"/>
                </a:cubicBezTo>
                <a:close/>
                <a:moveTo>
                  <a:pt x="12" y="239"/>
                </a:moveTo>
                <a:cubicBezTo>
                  <a:pt x="13" y="238"/>
                  <a:pt x="13" y="238"/>
                  <a:pt x="13" y="238"/>
                </a:cubicBezTo>
                <a:cubicBezTo>
                  <a:pt x="13" y="238"/>
                  <a:pt x="13" y="239"/>
                  <a:pt x="13" y="238"/>
                </a:cubicBezTo>
                <a:cubicBezTo>
                  <a:pt x="12" y="238"/>
                  <a:pt x="14" y="237"/>
                  <a:pt x="13" y="237"/>
                </a:cubicBezTo>
                <a:cubicBezTo>
                  <a:pt x="12" y="237"/>
                  <a:pt x="12" y="238"/>
                  <a:pt x="12" y="239"/>
                </a:cubicBezTo>
                <a:close/>
                <a:moveTo>
                  <a:pt x="35" y="256"/>
                </a:moveTo>
                <a:cubicBezTo>
                  <a:pt x="35" y="256"/>
                  <a:pt x="36" y="257"/>
                  <a:pt x="36" y="257"/>
                </a:cubicBezTo>
                <a:cubicBezTo>
                  <a:pt x="36" y="256"/>
                  <a:pt x="35" y="256"/>
                  <a:pt x="35" y="256"/>
                </a:cubicBezTo>
                <a:close/>
                <a:moveTo>
                  <a:pt x="27" y="255"/>
                </a:moveTo>
                <a:cubicBezTo>
                  <a:pt x="27" y="255"/>
                  <a:pt x="28" y="254"/>
                  <a:pt x="28" y="254"/>
                </a:cubicBezTo>
                <a:cubicBezTo>
                  <a:pt x="27" y="254"/>
                  <a:pt x="27" y="254"/>
                  <a:pt x="27" y="255"/>
                </a:cubicBezTo>
                <a:close/>
                <a:moveTo>
                  <a:pt x="8" y="244"/>
                </a:moveTo>
                <a:cubicBezTo>
                  <a:pt x="7" y="244"/>
                  <a:pt x="7" y="244"/>
                  <a:pt x="7" y="244"/>
                </a:cubicBezTo>
                <a:cubicBezTo>
                  <a:pt x="8" y="245"/>
                  <a:pt x="8" y="243"/>
                  <a:pt x="7" y="243"/>
                </a:cubicBezTo>
                <a:cubicBezTo>
                  <a:pt x="7" y="243"/>
                  <a:pt x="7" y="243"/>
                  <a:pt x="8" y="244"/>
                </a:cubicBezTo>
                <a:close/>
                <a:moveTo>
                  <a:pt x="6" y="247"/>
                </a:moveTo>
                <a:cubicBezTo>
                  <a:pt x="7" y="248"/>
                  <a:pt x="9" y="244"/>
                  <a:pt x="8" y="244"/>
                </a:cubicBezTo>
                <a:cubicBezTo>
                  <a:pt x="7" y="245"/>
                  <a:pt x="7" y="246"/>
                  <a:pt x="6" y="247"/>
                </a:cubicBezTo>
                <a:close/>
                <a:moveTo>
                  <a:pt x="11" y="248"/>
                </a:moveTo>
                <a:cubicBezTo>
                  <a:pt x="12" y="248"/>
                  <a:pt x="12" y="247"/>
                  <a:pt x="11" y="247"/>
                </a:cubicBezTo>
                <a:cubicBezTo>
                  <a:pt x="11" y="247"/>
                  <a:pt x="11" y="248"/>
                  <a:pt x="11" y="248"/>
                </a:cubicBezTo>
                <a:close/>
                <a:moveTo>
                  <a:pt x="32" y="264"/>
                </a:moveTo>
                <a:cubicBezTo>
                  <a:pt x="33" y="264"/>
                  <a:pt x="33" y="264"/>
                  <a:pt x="33" y="263"/>
                </a:cubicBezTo>
                <a:cubicBezTo>
                  <a:pt x="32" y="263"/>
                  <a:pt x="32" y="263"/>
                  <a:pt x="32" y="264"/>
                </a:cubicBezTo>
                <a:close/>
                <a:moveTo>
                  <a:pt x="10" y="250"/>
                </a:moveTo>
                <a:cubicBezTo>
                  <a:pt x="10" y="250"/>
                  <a:pt x="11" y="249"/>
                  <a:pt x="11" y="249"/>
                </a:cubicBezTo>
                <a:cubicBezTo>
                  <a:pt x="10" y="248"/>
                  <a:pt x="10" y="248"/>
                  <a:pt x="10" y="248"/>
                </a:cubicBezTo>
                <a:cubicBezTo>
                  <a:pt x="10" y="249"/>
                  <a:pt x="9" y="249"/>
                  <a:pt x="10" y="250"/>
                </a:cubicBezTo>
                <a:close/>
                <a:moveTo>
                  <a:pt x="7" y="252"/>
                </a:moveTo>
                <a:cubicBezTo>
                  <a:pt x="7" y="251"/>
                  <a:pt x="9" y="249"/>
                  <a:pt x="8" y="248"/>
                </a:cubicBezTo>
                <a:cubicBezTo>
                  <a:pt x="8" y="249"/>
                  <a:pt x="6" y="251"/>
                  <a:pt x="7" y="252"/>
                </a:cubicBezTo>
                <a:close/>
                <a:moveTo>
                  <a:pt x="3" y="247"/>
                </a:moveTo>
                <a:cubicBezTo>
                  <a:pt x="3" y="246"/>
                  <a:pt x="4" y="246"/>
                  <a:pt x="4" y="246"/>
                </a:cubicBezTo>
                <a:cubicBezTo>
                  <a:pt x="3" y="246"/>
                  <a:pt x="2" y="246"/>
                  <a:pt x="3" y="247"/>
                </a:cubicBezTo>
                <a:close/>
                <a:moveTo>
                  <a:pt x="0" y="255"/>
                </a:moveTo>
                <a:cubicBezTo>
                  <a:pt x="1" y="253"/>
                  <a:pt x="3" y="253"/>
                  <a:pt x="2" y="251"/>
                </a:cubicBezTo>
                <a:cubicBezTo>
                  <a:pt x="2" y="253"/>
                  <a:pt x="0" y="254"/>
                  <a:pt x="0" y="255"/>
                </a:cubicBezTo>
                <a:close/>
                <a:moveTo>
                  <a:pt x="30" y="271"/>
                </a:moveTo>
                <a:cubicBezTo>
                  <a:pt x="30" y="271"/>
                  <a:pt x="31" y="271"/>
                  <a:pt x="31" y="271"/>
                </a:cubicBezTo>
                <a:cubicBezTo>
                  <a:pt x="31" y="271"/>
                  <a:pt x="30" y="270"/>
                  <a:pt x="30" y="271"/>
                </a:cubicBezTo>
                <a:close/>
                <a:moveTo>
                  <a:pt x="34" y="274"/>
                </a:moveTo>
                <a:cubicBezTo>
                  <a:pt x="35" y="275"/>
                  <a:pt x="34" y="275"/>
                  <a:pt x="35" y="275"/>
                </a:cubicBezTo>
                <a:cubicBezTo>
                  <a:pt x="36" y="275"/>
                  <a:pt x="35" y="275"/>
                  <a:pt x="35" y="274"/>
                </a:cubicBezTo>
                <a:cubicBezTo>
                  <a:pt x="35" y="274"/>
                  <a:pt x="35" y="274"/>
                  <a:pt x="34" y="274"/>
                </a:cubicBezTo>
                <a:close/>
                <a:moveTo>
                  <a:pt x="3" y="254"/>
                </a:moveTo>
                <a:cubicBezTo>
                  <a:pt x="2" y="254"/>
                  <a:pt x="2" y="254"/>
                  <a:pt x="2" y="253"/>
                </a:cubicBezTo>
                <a:cubicBezTo>
                  <a:pt x="2" y="254"/>
                  <a:pt x="2" y="254"/>
                  <a:pt x="2" y="254"/>
                </a:cubicBezTo>
                <a:cubicBezTo>
                  <a:pt x="2" y="254"/>
                  <a:pt x="4" y="254"/>
                  <a:pt x="3" y="253"/>
                </a:cubicBezTo>
                <a:lnTo>
                  <a:pt x="3" y="254"/>
                </a:lnTo>
                <a:close/>
                <a:moveTo>
                  <a:pt x="27" y="271"/>
                </a:moveTo>
                <a:cubicBezTo>
                  <a:pt x="27" y="271"/>
                  <a:pt x="27" y="272"/>
                  <a:pt x="28" y="271"/>
                </a:cubicBezTo>
                <a:cubicBezTo>
                  <a:pt x="28" y="271"/>
                  <a:pt x="27" y="270"/>
                  <a:pt x="27" y="271"/>
                </a:cubicBezTo>
                <a:close/>
                <a:moveTo>
                  <a:pt x="31" y="278"/>
                </a:moveTo>
                <a:cubicBezTo>
                  <a:pt x="31" y="277"/>
                  <a:pt x="30" y="277"/>
                  <a:pt x="30" y="276"/>
                </a:cubicBezTo>
                <a:cubicBezTo>
                  <a:pt x="30" y="277"/>
                  <a:pt x="31" y="277"/>
                  <a:pt x="31" y="278"/>
                </a:cubicBezTo>
                <a:close/>
                <a:moveTo>
                  <a:pt x="31" y="281"/>
                </a:moveTo>
                <a:cubicBezTo>
                  <a:pt x="32" y="281"/>
                  <a:pt x="32" y="281"/>
                  <a:pt x="32" y="281"/>
                </a:cubicBezTo>
                <a:cubicBezTo>
                  <a:pt x="32" y="280"/>
                  <a:pt x="32" y="280"/>
                  <a:pt x="33" y="280"/>
                </a:cubicBezTo>
                <a:cubicBezTo>
                  <a:pt x="33" y="280"/>
                  <a:pt x="33" y="279"/>
                  <a:pt x="33" y="279"/>
                </a:cubicBezTo>
                <a:cubicBezTo>
                  <a:pt x="32" y="280"/>
                  <a:pt x="32" y="281"/>
                  <a:pt x="31" y="281"/>
                </a:cubicBezTo>
                <a:close/>
                <a:moveTo>
                  <a:pt x="782" y="255"/>
                </a:moveTo>
                <a:cubicBezTo>
                  <a:pt x="781" y="255"/>
                  <a:pt x="779" y="253"/>
                  <a:pt x="779" y="256"/>
                </a:cubicBezTo>
                <a:cubicBezTo>
                  <a:pt x="781" y="259"/>
                  <a:pt x="782" y="261"/>
                  <a:pt x="783" y="263"/>
                </a:cubicBezTo>
                <a:cubicBezTo>
                  <a:pt x="781" y="263"/>
                  <a:pt x="777" y="259"/>
                  <a:pt x="774" y="258"/>
                </a:cubicBezTo>
                <a:cubicBezTo>
                  <a:pt x="775" y="259"/>
                  <a:pt x="777" y="263"/>
                  <a:pt x="778" y="264"/>
                </a:cubicBezTo>
                <a:cubicBezTo>
                  <a:pt x="779" y="267"/>
                  <a:pt x="779" y="268"/>
                  <a:pt x="780" y="271"/>
                </a:cubicBezTo>
                <a:cubicBezTo>
                  <a:pt x="779" y="271"/>
                  <a:pt x="779" y="271"/>
                  <a:pt x="779" y="272"/>
                </a:cubicBezTo>
                <a:cubicBezTo>
                  <a:pt x="776" y="269"/>
                  <a:pt x="775" y="267"/>
                  <a:pt x="772" y="264"/>
                </a:cubicBezTo>
                <a:cubicBezTo>
                  <a:pt x="771" y="262"/>
                  <a:pt x="772" y="262"/>
                  <a:pt x="771" y="260"/>
                </a:cubicBezTo>
                <a:cubicBezTo>
                  <a:pt x="770" y="259"/>
                  <a:pt x="767" y="254"/>
                  <a:pt x="766" y="252"/>
                </a:cubicBezTo>
                <a:cubicBezTo>
                  <a:pt x="766" y="254"/>
                  <a:pt x="763" y="249"/>
                  <a:pt x="762" y="246"/>
                </a:cubicBezTo>
                <a:cubicBezTo>
                  <a:pt x="763" y="250"/>
                  <a:pt x="761" y="249"/>
                  <a:pt x="764" y="255"/>
                </a:cubicBezTo>
                <a:cubicBezTo>
                  <a:pt x="763" y="252"/>
                  <a:pt x="764" y="254"/>
                  <a:pt x="765" y="256"/>
                </a:cubicBezTo>
                <a:cubicBezTo>
                  <a:pt x="765" y="257"/>
                  <a:pt x="765" y="255"/>
                  <a:pt x="765" y="255"/>
                </a:cubicBezTo>
                <a:cubicBezTo>
                  <a:pt x="766" y="256"/>
                  <a:pt x="766" y="257"/>
                  <a:pt x="766" y="258"/>
                </a:cubicBezTo>
                <a:cubicBezTo>
                  <a:pt x="767" y="259"/>
                  <a:pt x="768" y="260"/>
                  <a:pt x="770" y="260"/>
                </a:cubicBezTo>
                <a:cubicBezTo>
                  <a:pt x="770" y="262"/>
                  <a:pt x="771" y="264"/>
                  <a:pt x="772" y="267"/>
                </a:cubicBezTo>
                <a:cubicBezTo>
                  <a:pt x="771" y="267"/>
                  <a:pt x="768" y="261"/>
                  <a:pt x="769" y="264"/>
                </a:cubicBezTo>
                <a:cubicBezTo>
                  <a:pt x="768" y="262"/>
                  <a:pt x="766" y="259"/>
                  <a:pt x="766" y="260"/>
                </a:cubicBezTo>
                <a:cubicBezTo>
                  <a:pt x="766" y="259"/>
                  <a:pt x="764" y="256"/>
                  <a:pt x="764" y="255"/>
                </a:cubicBezTo>
                <a:cubicBezTo>
                  <a:pt x="763" y="254"/>
                  <a:pt x="762" y="254"/>
                  <a:pt x="761" y="253"/>
                </a:cubicBezTo>
                <a:cubicBezTo>
                  <a:pt x="761" y="252"/>
                  <a:pt x="762" y="253"/>
                  <a:pt x="762" y="252"/>
                </a:cubicBezTo>
                <a:cubicBezTo>
                  <a:pt x="762" y="251"/>
                  <a:pt x="761" y="249"/>
                  <a:pt x="761" y="249"/>
                </a:cubicBezTo>
                <a:cubicBezTo>
                  <a:pt x="757" y="243"/>
                  <a:pt x="757" y="246"/>
                  <a:pt x="752" y="241"/>
                </a:cubicBezTo>
                <a:cubicBezTo>
                  <a:pt x="752" y="241"/>
                  <a:pt x="755" y="244"/>
                  <a:pt x="755" y="245"/>
                </a:cubicBezTo>
                <a:cubicBezTo>
                  <a:pt x="755" y="246"/>
                  <a:pt x="755" y="245"/>
                  <a:pt x="755" y="244"/>
                </a:cubicBezTo>
                <a:cubicBezTo>
                  <a:pt x="755" y="244"/>
                  <a:pt x="755" y="246"/>
                  <a:pt x="756" y="246"/>
                </a:cubicBezTo>
                <a:cubicBezTo>
                  <a:pt x="757" y="248"/>
                  <a:pt x="756" y="247"/>
                  <a:pt x="757" y="249"/>
                </a:cubicBezTo>
                <a:cubicBezTo>
                  <a:pt x="755" y="246"/>
                  <a:pt x="755" y="248"/>
                  <a:pt x="753" y="248"/>
                </a:cubicBezTo>
                <a:cubicBezTo>
                  <a:pt x="752" y="245"/>
                  <a:pt x="751" y="244"/>
                  <a:pt x="750" y="245"/>
                </a:cubicBezTo>
                <a:cubicBezTo>
                  <a:pt x="748" y="242"/>
                  <a:pt x="747" y="243"/>
                  <a:pt x="745" y="239"/>
                </a:cubicBezTo>
                <a:cubicBezTo>
                  <a:pt x="744" y="239"/>
                  <a:pt x="744" y="239"/>
                  <a:pt x="744" y="239"/>
                </a:cubicBezTo>
                <a:cubicBezTo>
                  <a:pt x="743" y="237"/>
                  <a:pt x="741" y="236"/>
                  <a:pt x="739" y="233"/>
                </a:cubicBezTo>
                <a:cubicBezTo>
                  <a:pt x="739" y="232"/>
                  <a:pt x="739" y="231"/>
                  <a:pt x="740" y="231"/>
                </a:cubicBezTo>
                <a:cubicBezTo>
                  <a:pt x="741" y="233"/>
                  <a:pt x="741" y="234"/>
                  <a:pt x="742" y="234"/>
                </a:cubicBezTo>
                <a:cubicBezTo>
                  <a:pt x="742" y="234"/>
                  <a:pt x="741" y="231"/>
                  <a:pt x="743" y="234"/>
                </a:cubicBezTo>
                <a:cubicBezTo>
                  <a:pt x="743" y="233"/>
                  <a:pt x="742" y="232"/>
                  <a:pt x="741" y="231"/>
                </a:cubicBezTo>
                <a:cubicBezTo>
                  <a:pt x="740" y="230"/>
                  <a:pt x="741" y="231"/>
                  <a:pt x="740" y="231"/>
                </a:cubicBezTo>
                <a:cubicBezTo>
                  <a:pt x="739" y="227"/>
                  <a:pt x="737" y="229"/>
                  <a:pt x="736" y="226"/>
                </a:cubicBezTo>
                <a:cubicBezTo>
                  <a:pt x="736" y="227"/>
                  <a:pt x="735" y="226"/>
                  <a:pt x="733" y="224"/>
                </a:cubicBezTo>
                <a:cubicBezTo>
                  <a:pt x="734" y="226"/>
                  <a:pt x="737" y="229"/>
                  <a:pt x="738" y="231"/>
                </a:cubicBezTo>
                <a:cubicBezTo>
                  <a:pt x="735" y="229"/>
                  <a:pt x="728" y="217"/>
                  <a:pt x="726" y="218"/>
                </a:cubicBezTo>
                <a:cubicBezTo>
                  <a:pt x="724" y="215"/>
                  <a:pt x="723" y="213"/>
                  <a:pt x="721" y="210"/>
                </a:cubicBezTo>
                <a:cubicBezTo>
                  <a:pt x="715" y="205"/>
                  <a:pt x="707" y="195"/>
                  <a:pt x="698" y="186"/>
                </a:cubicBezTo>
                <a:cubicBezTo>
                  <a:pt x="698" y="186"/>
                  <a:pt x="701" y="188"/>
                  <a:pt x="700" y="188"/>
                </a:cubicBezTo>
                <a:cubicBezTo>
                  <a:pt x="696" y="184"/>
                  <a:pt x="693" y="182"/>
                  <a:pt x="688" y="177"/>
                </a:cubicBezTo>
                <a:cubicBezTo>
                  <a:pt x="689" y="178"/>
                  <a:pt x="690" y="178"/>
                  <a:pt x="690" y="177"/>
                </a:cubicBezTo>
                <a:cubicBezTo>
                  <a:pt x="689" y="176"/>
                  <a:pt x="689" y="176"/>
                  <a:pt x="689" y="176"/>
                </a:cubicBezTo>
                <a:cubicBezTo>
                  <a:pt x="687" y="174"/>
                  <a:pt x="689" y="177"/>
                  <a:pt x="688" y="177"/>
                </a:cubicBezTo>
                <a:cubicBezTo>
                  <a:pt x="686" y="175"/>
                  <a:pt x="687" y="175"/>
                  <a:pt x="686" y="174"/>
                </a:cubicBezTo>
                <a:cubicBezTo>
                  <a:pt x="684" y="172"/>
                  <a:pt x="686" y="174"/>
                  <a:pt x="684" y="173"/>
                </a:cubicBezTo>
                <a:cubicBezTo>
                  <a:pt x="683" y="172"/>
                  <a:pt x="682" y="169"/>
                  <a:pt x="681" y="170"/>
                </a:cubicBezTo>
                <a:cubicBezTo>
                  <a:pt x="680" y="169"/>
                  <a:pt x="681" y="169"/>
                  <a:pt x="681" y="169"/>
                </a:cubicBezTo>
                <a:cubicBezTo>
                  <a:pt x="680" y="168"/>
                  <a:pt x="679" y="168"/>
                  <a:pt x="678" y="168"/>
                </a:cubicBezTo>
                <a:cubicBezTo>
                  <a:pt x="676" y="165"/>
                  <a:pt x="672" y="163"/>
                  <a:pt x="672" y="161"/>
                </a:cubicBezTo>
                <a:cubicBezTo>
                  <a:pt x="670" y="160"/>
                  <a:pt x="662" y="154"/>
                  <a:pt x="657" y="149"/>
                </a:cubicBezTo>
                <a:cubicBezTo>
                  <a:pt x="660" y="152"/>
                  <a:pt x="654" y="146"/>
                  <a:pt x="654" y="146"/>
                </a:cubicBezTo>
                <a:cubicBezTo>
                  <a:pt x="653" y="145"/>
                  <a:pt x="653" y="145"/>
                  <a:pt x="652" y="145"/>
                </a:cubicBezTo>
                <a:cubicBezTo>
                  <a:pt x="648" y="142"/>
                  <a:pt x="644" y="139"/>
                  <a:pt x="645" y="138"/>
                </a:cubicBezTo>
                <a:cubicBezTo>
                  <a:pt x="641" y="135"/>
                  <a:pt x="641" y="135"/>
                  <a:pt x="641" y="135"/>
                </a:cubicBezTo>
                <a:cubicBezTo>
                  <a:pt x="642" y="137"/>
                  <a:pt x="641" y="136"/>
                  <a:pt x="640" y="136"/>
                </a:cubicBezTo>
                <a:cubicBezTo>
                  <a:pt x="637" y="133"/>
                  <a:pt x="636" y="133"/>
                  <a:pt x="633" y="130"/>
                </a:cubicBezTo>
                <a:cubicBezTo>
                  <a:pt x="633" y="130"/>
                  <a:pt x="632" y="129"/>
                  <a:pt x="633" y="129"/>
                </a:cubicBezTo>
                <a:cubicBezTo>
                  <a:pt x="629" y="126"/>
                  <a:pt x="631" y="129"/>
                  <a:pt x="629" y="128"/>
                </a:cubicBezTo>
                <a:cubicBezTo>
                  <a:pt x="628" y="126"/>
                  <a:pt x="625" y="124"/>
                  <a:pt x="622" y="123"/>
                </a:cubicBezTo>
                <a:cubicBezTo>
                  <a:pt x="626" y="124"/>
                  <a:pt x="620" y="120"/>
                  <a:pt x="618" y="120"/>
                </a:cubicBezTo>
                <a:cubicBezTo>
                  <a:pt x="618" y="120"/>
                  <a:pt x="620" y="122"/>
                  <a:pt x="621" y="122"/>
                </a:cubicBezTo>
                <a:cubicBezTo>
                  <a:pt x="623" y="124"/>
                  <a:pt x="615" y="119"/>
                  <a:pt x="617" y="119"/>
                </a:cubicBezTo>
                <a:cubicBezTo>
                  <a:pt x="614" y="117"/>
                  <a:pt x="614" y="117"/>
                  <a:pt x="614" y="117"/>
                </a:cubicBezTo>
                <a:cubicBezTo>
                  <a:pt x="613" y="116"/>
                  <a:pt x="614" y="118"/>
                  <a:pt x="611" y="116"/>
                </a:cubicBezTo>
                <a:cubicBezTo>
                  <a:pt x="611" y="116"/>
                  <a:pt x="613" y="116"/>
                  <a:pt x="612" y="115"/>
                </a:cubicBezTo>
                <a:cubicBezTo>
                  <a:pt x="610" y="114"/>
                  <a:pt x="612" y="116"/>
                  <a:pt x="610" y="115"/>
                </a:cubicBezTo>
                <a:cubicBezTo>
                  <a:pt x="607" y="112"/>
                  <a:pt x="602" y="111"/>
                  <a:pt x="596" y="106"/>
                </a:cubicBezTo>
                <a:cubicBezTo>
                  <a:pt x="596" y="106"/>
                  <a:pt x="595" y="106"/>
                  <a:pt x="595" y="105"/>
                </a:cubicBezTo>
                <a:cubicBezTo>
                  <a:pt x="594" y="105"/>
                  <a:pt x="594" y="105"/>
                  <a:pt x="594" y="106"/>
                </a:cubicBezTo>
                <a:cubicBezTo>
                  <a:pt x="587" y="101"/>
                  <a:pt x="583" y="99"/>
                  <a:pt x="576" y="95"/>
                </a:cubicBezTo>
                <a:cubicBezTo>
                  <a:pt x="573" y="94"/>
                  <a:pt x="576" y="96"/>
                  <a:pt x="575" y="96"/>
                </a:cubicBezTo>
                <a:cubicBezTo>
                  <a:pt x="575" y="95"/>
                  <a:pt x="571" y="94"/>
                  <a:pt x="571" y="94"/>
                </a:cubicBezTo>
                <a:cubicBezTo>
                  <a:pt x="568" y="92"/>
                  <a:pt x="566" y="90"/>
                  <a:pt x="562" y="88"/>
                </a:cubicBezTo>
                <a:cubicBezTo>
                  <a:pt x="555" y="85"/>
                  <a:pt x="548" y="82"/>
                  <a:pt x="540" y="79"/>
                </a:cubicBezTo>
                <a:cubicBezTo>
                  <a:pt x="540" y="78"/>
                  <a:pt x="540" y="78"/>
                  <a:pt x="540" y="78"/>
                </a:cubicBezTo>
                <a:cubicBezTo>
                  <a:pt x="537" y="77"/>
                  <a:pt x="535" y="76"/>
                  <a:pt x="533" y="75"/>
                </a:cubicBezTo>
                <a:cubicBezTo>
                  <a:pt x="530" y="74"/>
                  <a:pt x="529" y="74"/>
                  <a:pt x="526" y="73"/>
                </a:cubicBezTo>
                <a:cubicBezTo>
                  <a:pt x="526" y="72"/>
                  <a:pt x="526" y="72"/>
                  <a:pt x="526" y="72"/>
                </a:cubicBezTo>
                <a:cubicBezTo>
                  <a:pt x="521" y="71"/>
                  <a:pt x="517" y="70"/>
                  <a:pt x="514" y="68"/>
                </a:cubicBezTo>
                <a:cubicBezTo>
                  <a:pt x="510" y="68"/>
                  <a:pt x="504" y="65"/>
                  <a:pt x="502" y="64"/>
                </a:cubicBezTo>
                <a:cubicBezTo>
                  <a:pt x="500" y="63"/>
                  <a:pt x="502" y="65"/>
                  <a:pt x="502" y="65"/>
                </a:cubicBezTo>
                <a:cubicBezTo>
                  <a:pt x="497" y="64"/>
                  <a:pt x="493" y="62"/>
                  <a:pt x="488" y="60"/>
                </a:cubicBezTo>
                <a:cubicBezTo>
                  <a:pt x="485" y="60"/>
                  <a:pt x="481" y="60"/>
                  <a:pt x="480" y="59"/>
                </a:cubicBezTo>
                <a:cubicBezTo>
                  <a:pt x="483" y="59"/>
                  <a:pt x="485" y="60"/>
                  <a:pt x="484" y="59"/>
                </a:cubicBezTo>
                <a:cubicBezTo>
                  <a:pt x="482" y="58"/>
                  <a:pt x="480" y="59"/>
                  <a:pt x="480" y="58"/>
                </a:cubicBezTo>
                <a:cubicBezTo>
                  <a:pt x="479" y="58"/>
                  <a:pt x="479" y="58"/>
                  <a:pt x="479" y="59"/>
                </a:cubicBezTo>
                <a:cubicBezTo>
                  <a:pt x="474" y="58"/>
                  <a:pt x="470" y="57"/>
                  <a:pt x="468" y="56"/>
                </a:cubicBezTo>
                <a:cubicBezTo>
                  <a:pt x="466" y="56"/>
                  <a:pt x="469" y="57"/>
                  <a:pt x="464" y="56"/>
                </a:cubicBezTo>
                <a:cubicBezTo>
                  <a:pt x="465" y="55"/>
                  <a:pt x="461" y="54"/>
                  <a:pt x="459" y="54"/>
                </a:cubicBezTo>
                <a:cubicBezTo>
                  <a:pt x="459" y="54"/>
                  <a:pt x="459" y="54"/>
                  <a:pt x="458" y="54"/>
                </a:cubicBezTo>
                <a:cubicBezTo>
                  <a:pt x="458" y="54"/>
                  <a:pt x="459" y="54"/>
                  <a:pt x="461" y="54"/>
                </a:cubicBezTo>
                <a:cubicBezTo>
                  <a:pt x="461" y="53"/>
                  <a:pt x="460" y="53"/>
                  <a:pt x="458" y="53"/>
                </a:cubicBezTo>
                <a:cubicBezTo>
                  <a:pt x="457" y="53"/>
                  <a:pt x="456" y="53"/>
                  <a:pt x="456" y="54"/>
                </a:cubicBezTo>
                <a:cubicBezTo>
                  <a:pt x="453" y="53"/>
                  <a:pt x="452" y="52"/>
                  <a:pt x="450" y="52"/>
                </a:cubicBezTo>
                <a:cubicBezTo>
                  <a:pt x="448" y="51"/>
                  <a:pt x="451" y="52"/>
                  <a:pt x="450" y="52"/>
                </a:cubicBezTo>
                <a:cubicBezTo>
                  <a:pt x="442" y="51"/>
                  <a:pt x="434" y="51"/>
                  <a:pt x="428" y="49"/>
                </a:cubicBezTo>
                <a:cubicBezTo>
                  <a:pt x="426" y="49"/>
                  <a:pt x="429" y="50"/>
                  <a:pt x="427" y="50"/>
                </a:cubicBezTo>
                <a:cubicBezTo>
                  <a:pt x="424" y="50"/>
                  <a:pt x="424" y="49"/>
                  <a:pt x="426" y="49"/>
                </a:cubicBezTo>
                <a:cubicBezTo>
                  <a:pt x="426" y="48"/>
                  <a:pt x="425" y="49"/>
                  <a:pt x="423" y="48"/>
                </a:cubicBezTo>
                <a:cubicBezTo>
                  <a:pt x="423" y="49"/>
                  <a:pt x="423" y="49"/>
                  <a:pt x="423" y="49"/>
                </a:cubicBezTo>
                <a:cubicBezTo>
                  <a:pt x="416" y="48"/>
                  <a:pt x="410" y="48"/>
                  <a:pt x="402" y="48"/>
                </a:cubicBezTo>
                <a:cubicBezTo>
                  <a:pt x="404" y="47"/>
                  <a:pt x="401" y="47"/>
                  <a:pt x="397" y="47"/>
                </a:cubicBezTo>
                <a:cubicBezTo>
                  <a:pt x="397" y="46"/>
                  <a:pt x="397" y="46"/>
                  <a:pt x="397" y="46"/>
                </a:cubicBezTo>
                <a:cubicBezTo>
                  <a:pt x="394" y="47"/>
                  <a:pt x="393" y="46"/>
                  <a:pt x="391" y="46"/>
                </a:cubicBezTo>
                <a:cubicBezTo>
                  <a:pt x="389" y="46"/>
                  <a:pt x="395" y="47"/>
                  <a:pt x="393" y="48"/>
                </a:cubicBezTo>
                <a:cubicBezTo>
                  <a:pt x="390" y="47"/>
                  <a:pt x="390" y="47"/>
                  <a:pt x="388" y="47"/>
                </a:cubicBezTo>
                <a:cubicBezTo>
                  <a:pt x="386" y="47"/>
                  <a:pt x="388" y="47"/>
                  <a:pt x="388" y="48"/>
                </a:cubicBezTo>
                <a:cubicBezTo>
                  <a:pt x="385" y="48"/>
                  <a:pt x="385" y="47"/>
                  <a:pt x="382" y="48"/>
                </a:cubicBezTo>
                <a:cubicBezTo>
                  <a:pt x="382" y="47"/>
                  <a:pt x="383" y="47"/>
                  <a:pt x="384" y="47"/>
                </a:cubicBezTo>
                <a:cubicBezTo>
                  <a:pt x="383" y="47"/>
                  <a:pt x="380" y="48"/>
                  <a:pt x="380" y="47"/>
                </a:cubicBezTo>
                <a:cubicBezTo>
                  <a:pt x="379" y="47"/>
                  <a:pt x="380" y="48"/>
                  <a:pt x="377" y="48"/>
                </a:cubicBezTo>
                <a:cubicBezTo>
                  <a:pt x="376" y="47"/>
                  <a:pt x="377" y="47"/>
                  <a:pt x="376" y="47"/>
                </a:cubicBezTo>
                <a:cubicBezTo>
                  <a:pt x="375" y="47"/>
                  <a:pt x="371" y="48"/>
                  <a:pt x="375" y="48"/>
                </a:cubicBezTo>
                <a:cubicBezTo>
                  <a:pt x="374" y="48"/>
                  <a:pt x="373" y="49"/>
                  <a:pt x="371" y="49"/>
                </a:cubicBezTo>
                <a:cubicBezTo>
                  <a:pt x="372" y="48"/>
                  <a:pt x="370" y="48"/>
                  <a:pt x="371" y="47"/>
                </a:cubicBezTo>
                <a:cubicBezTo>
                  <a:pt x="370" y="47"/>
                  <a:pt x="367" y="48"/>
                  <a:pt x="368" y="47"/>
                </a:cubicBezTo>
                <a:cubicBezTo>
                  <a:pt x="365" y="48"/>
                  <a:pt x="363" y="48"/>
                  <a:pt x="361" y="48"/>
                </a:cubicBezTo>
                <a:cubicBezTo>
                  <a:pt x="361" y="47"/>
                  <a:pt x="362" y="47"/>
                  <a:pt x="363" y="47"/>
                </a:cubicBezTo>
                <a:cubicBezTo>
                  <a:pt x="363" y="47"/>
                  <a:pt x="361" y="47"/>
                  <a:pt x="359" y="47"/>
                </a:cubicBezTo>
                <a:cubicBezTo>
                  <a:pt x="358" y="48"/>
                  <a:pt x="355" y="48"/>
                  <a:pt x="351" y="48"/>
                </a:cubicBezTo>
                <a:cubicBezTo>
                  <a:pt x="351" y="49"/>
                  <a:pt x="354" y="48"/>
                  <a:pt x="354" y="49"/>
                </a:cubicBezTo>
                <a:cubicBezTo>
                  <a:pt x="350" y="50"/>
                  <a:pt x="351" y="49"/>
                  <a:pt x="348" y="49"/>
                </a:cubicBezTo>
                <a:cubicBezTo>
                  <a:pt x="350" y="50"/>
                  <a:pt x="344" y="50"/>
                  <a:pt x="342" y="50"/>
                </a:cubicBezTo>
                <a:cubicBezTo>
                  <a:pt x="340" y="50"/>
                  <a:pt x="343" y="50"/>
                  <a:pt x="341" y="51"/>
                </a:cubicBezTo>
                <a:cubicBezTo>
                  <a:pt x="336" y="52"/>
                  <a:pt x="334" y="52"/>
                  <a:pt x="332" y="51"/>
                </a:cubicBezTo>
                <a:cubicBezTo>
                  <a:pt x="334" y="50"/>
                  <a:pt x="335" y="51"/>
                  <a:pt x="335" y="51"/>
                </a:cubicBezTo>
                <a:cubicBezTo>
                  <a:pt x="336" y="51"/>
                  <a:pt x="336" y="51"/>
                  <a:pt x="336" y="51"/>
                </a:cubicBezTo>
                <a:cubicBezTo>
                  <a:pt x="336" y="50"/>
                  <a:pt x="334" y="51"/>
                  <a:pt x="335" y="50"/>
                </a:cubicBezTo>
                <a:cubicBezTo>
                  <a:pt x="331" y="51"/>
                  <a:pt x="331" y="51"/>
                  <a:pt x="331" y="52"/>
                </a:cubicBezTo>
                <a:cubicBezTo>
                  <a:pt x="330" y="51"/>
                  <a:pt x="326" y="51"/>
                  <a:pt x="326" y="52"/>
                </a:cubicBezTo>
                <a:cubicBezTo>
                  <a:pt x="323" y="53"/>
                  <a:pt x="325" y="52"/>
                  <a:pt x="326" y="51"/>
                </a:cubicBezTo>
                <a:cubicBezTo>
                  <a:pt x="326" y="51"/>
                  <a:pt x="322" y="52"/>
                  <a:pt x="321" y="53"/>
                </a:cubicBezTo>
                <a:cubicBezTo>
                  <a:pt x="321" y="53"/>
                  <a:pt x="322" y="53"/>
                  <a:pt x="323" y="53"/>
                </a:cubicBezTo>
                <a:cubicBezTo>
                  <a:pt x="321" y="53"/>
                  <a:pt x="315" y="54"/>
                  <a:pt x="316" y="55"/>
                </a:cubicBezTo>
                <a:cubicBezTo>
                  <a:pt x="314" y="56"/>
                  <a:pt x="314" y="55"/>
                  <a:pt x="312" y="55"/>
                </a:cubicBezTo>
                <a:cubicBezTo>
                  <a:pt x="313" y="55"/>
                  <a:pt x="314" y="54"/>
                  <a:pt x="315" y="54"/>
                </a:cubicBezTo>
                <a:cubicBezTo>
                  <a:pt x="317" y="53"/>
                  <a:pt x="317" y="53"/>
                  <a:pt x="320" y="52"/>
                </a:cubicBezTo>
                <a:cubicBezTo>
                  <a:pt x="319" y="52"/>
                  <a:pt x="314" y="54"/>
                  <a:pt x="313" y="54"/>
                </a:cubicBezTo>
                <a:cubicBezTo>
                  <a:pt x="310" y="54"/>
                  <a:pt x="314" y="54"/>
                  <a:pt x="312" y="55"/>
                </a:cubicBezTo>
                <a:cubicBezTo>
                  <a:pt x="308" y="56"/>
                  <a:pt x="308" y="56"/>
                  <a:pt x="304" y="57"/>
                </a:cubicBezTo>
                <a:cubicBezTo>
                  <a:pt x="305" y="57"/>
                  <a:pt x="307" y="57"/>
                  <a:pt x="307" y="56"/>
                </a:cubicBezTo>
                <a:cubicBezTo>
                  <a:pt x="305" y="56"/>
                  <a:pt x="302" y="58"/>
                  <a:pt x="302" y="58"/>
                </a:cubicBezTo>
                <a:cubicBezTo>
                  <a:pt x="299" y="59"/>
                  <a:pt x="304" y="57"/>
                  <a:pt x="301" y="58"/>
                </a:cubicBezTo>
                <a:cubicBezTo>
                  <a:pt x="301" y="57"/>
                  <a:pt x="304" y="57"/>
                  <a:pt x="303" y="57"/>
                </a:cubicBezTo>
                <a:cubicBezTo>
                  <a:pt x="303" y="57"/>
                  <a:pt x="298" y="58"/>
                  <a:pt x="297" y="58"/>
                </a:cubicBezTo>
                <a:cubicBezTo>
                  <a:pt x="298" y="59"/>
                  <a:pt x="301" y="57"/>
                  <a:pt x="301" y="58"/>
                </a:cubicBezTo>
                <a:cubicBezTo>
                  <a:pt x="296" y="59"/>
                  <a:pt x="295" y="60"/>
                  <a:pt x="292" y="60"/>
                </a:cubicBezTo>
                <a:cubicBezTo>
                  <a:pt x="290" y="61"/>
                  <a:pt x="289" y="61"/>
                  <a:pt x="289" y="62"/>
                </a:cubicBezTo>
                <a:cubicBezTo>
                  <a:pt x="288" y="62"/>
                  <a:pt x="283" y="62"/>
                  <a:pt x="283" y="63"/>
                </a:cubicBezTo>
                <a:cubicBezTo>
                  <a:pt x="279" y="65"/>
                  <a:pt x="279" y="64"/>
                  <a:pt x="276" y="65"/>
                </a:cubicBezTo>
                <a:cubicBezTo>
                  <a:pt x="274" y="66"/>
                  <a:pt x="277" y="66"/>
                  <a:pt x="276" y="66"/>
                </a:cubicBezTo>
                <a:cubicBezTo>
                  <a:pt x="273" y="67"/>
                  <a:pt x="273" y="67"/>
                  <a:pt x="273" y="67"/>
                </a:cubicBezTo>
                <a:cubicBezTo>
                  <a:pt x="275" y="65"/>
                  <a:pt x="264" y="71"/>
                  <a:pt x="260" y="71"/>
                </a:cubicBezTo>
                <a:cubicBezTo>
                  <a:pt x="259" y="72"/>
                  <a:pt x="259" y="72"/>
                  <a:pt x="259" y="73"/>
                </a:cubicBezTo>
                <a:cubicBezTo>
                  <a:pt x="257" y="73"/>
                  <a:pt x="254" y="74"/>
                  <a:pt x="253" y="75"/>
                </a:cubicBezTo>
                <a:cubicBezTo>
                  <a:pt x="253" y="75"/>
                  <a:pt x="253" y="75"/>
                  <a:pt x="253" y="74"/>
                </a:cubicBezTo>
                <a:cubicBezTo>
                  <a:pt x="248" y="77"/>
                  <a:pt x="246" y="78"/>
                  <a:pt x="239" y="81"/>
                </a:cubicBezTo>
                <a:cubicBezTo>
                  <a:pt x="240" y="80"/>
                  <a:pt x="244" y="78"/>
                  <a:pt x="245" y="78"/>
                </a:cubicBezTo>
                <a:cubicBezTo>
                  <a:pt x="244" y="78"/>
                  <a:pt x="244" y="76"/>
                  <a:pt x="243" y="77"/>
                </a:cubicBezTo>
                <a:cubicBezTo>
                  <a:pt x="243" y="77"/>
                  <a:pt x="242" y="76"/>
                  <a:pt x="243" y="75"/>
                </a:cubicBezTo>
                <a:cubicBezTo>
                  <a:pt x="244" y="75"/>
                  <a:pt x="244" y="75"/>
                  <a:pt x="245" y="75"/>
                </a:cubicBezTo>
                <a:cubicBezTo>
                  <a:pt x="247" y="74"/>
                  <a:pt x="243" y="74"/>
                  <a:pt x="246" y="73"/>
                </a:cubicBezTo>
                <a:cubicBezTo>
                  <a:pt x="245" y="73"/>
                  <a:pt x="244" y="74"/>
                  <a:pt x="243" y="75"/>
                </a:cubicBezTo>
                <a:cubicBezTo>
                  <a:pt x="243" y="73"/>
                  <a:pt x="250" y="71"/>
                  <a:pt x="252" y="71"/>
                </a:cubicBezTo>
                <a:cubicBezTo>
                  <a:pt x="254" y="70"/>
                  <a:pt x="251" y="70"/>
                  <a:pt x="254" y="69"/>
                </a:cubicBezTo>
                <a:cubicBezTo>
                  <a:pt x="247" y="70"/>
                  <a:pt x="242" y="74"/>
                  <a:pt x="237" y="76"/>
                </a:cubicBezTo>
                <a:cubicBezTo>
                  <a:pt x="236" y="76"/>
                  <a:pt x="237" y="76"/>
                  <a:pt x="237" y="76"/>
                </a:cubicBezTo>
                <a:cubicBezTo>
                  <a:pt x="235" y="77"/>
                  <a:pt x="233" y="78"/>
                  <a:pt x="233" y="78"/>
                </a:cubicBezTo>
                <a:cubicBezTo>
                  <a:pt x="234" y="77"/>
                  <a:pt x="235" y="77"/>
                  <a:pt x="235" y="76"/>
                </a:cubicBezTo>
                <a:cubicBezTo>
                  <a:pt x="232" y="77"/>
                  <a:pt x="234" y="77"/>
                  <a:pt x="231" y="78"/>
                </a:cubicBezTo>
                <a:cubicBezTo>
                  <a:pt x="229" y="78"/>
                  <a:pt x="231" y="77"/>
                  <a:pt x="227" y="79"/>
                </a:cubicBezTo>
                <a:cubicBezTo>
                  <a:pt x="227" y="78"/>
                  <a:pt x="230" y="77"/>
                  <a:pt x="231" y="76"/>
                </a:cubicBezTo>
                <a:cubicBezTo>
                  <a:pt x="229" y="77"/>
                  <a:pt x="228" y="77"/>
                  <a:pt x="224" y="79"/>
                </a:cubicBezTo>
                <a:cubicBezTo>
                  <a:pt x="227" y="76"/>
                  <a:pt x="236" y="73"/>
                  <a:pt x="233" y="72"/>
                </a:cubicBezTo>
                <a:cubicBezTo>
                  <a:pt x="233" y="72"/>
                  <a:pt x="231" y="72"/>
                  <a:pt x="231" y="72"/>
                </a:cubicBezTo>
                <a:cubicBezTo>
                  <a:pt x="229" y="73"/>
                  <a:pt x="233" y="72"/>
                  <a:pt x="230" y="73"/>
                </a:cubicBezTo>
                <a:cubicBezTo>
                  <a:pt x="230" y="73"/>
                  <a:pt x="232" y="73"/>
                  <a:pt x="232" y="73"/>
                </a:cubicBezTo>
                <a:cubicBezTo>
                  <a:pt x="227" y="76"/>
                  <a:pt x="222" y="80"/>
                  <a:pt x="219" y="80"/>
                </a:cubicBezTo>
                <a:cubicBezTo>
                  <a:pt x="223" y="79"/>
                  <a:pt x="216" y="80"/>
                  <a:pt x="222" y="77"/>
                </a:cubicBezTo>
                <a:cubicBezTo>
                  <a:pt x="221" y="76"/>
                  <a:pt x="216" y="78"/>
                  <a:pt x="218" y="76"/>
                </a:cubicBezTo>
                <a:cubicBezTo>
                  <a:pt x="217" y="77"/>
                  <a:pt x="210" y="80"/>
                  <a:pt x="210" y="82"/>
                </a:cubicBezTo>
                <a:cubicBezTo>
                  <a:pt x="205" y="84"/>
                  <a:pt x="210" y="81"/>
                  <a:pt x="203" y="85"/>
                </a:cubicBezTo>
                <a:cubicBezTo>
                  <a:pt x="207" y="83"/>
                  <a:pt x="205" y="85"/>
                  <a:pt x="206" y="85"/>
                </a:cubicBezTo>
                <a:cubicBezTo>
                  <a:pt x="203" y="87"/>
                  <a:pt x="205" y="85"/>
                  <a:pt x="204" y="85"/>
                </a:cubicBezTo>
                <a:cubicBezTo>
                  <a:pt x="202" y="86"/>
                  <a:pt x="201" y="88"/>
                  <a:pt x="199" y="88"/>
                </a:cubicBezTo>
                <a:cubicBezTo>
                  <a:pt x="199" y="89"/>
                  <a:pt x="199" y="89"/>
                  <a:pt x="198" y="89"/>
                </a:cubicBezTo>
                <a:cubicBezTo>
                  <a:pt x="200" y="89"/>
                  <a:pt x="202" y="86"/>
                  <a:pt x="203" y="86"/>
                </a:cubicBezTo>
                <a:cubicBezTo>
                  <a:pt x="204" y="87"/>
                  <a:pt x="202" y="88"/>
                  <a:pt x="201" y="88"/>
                </a:cubicBezTo>
                <a:cubicBezTo>
                  <a:pt x="201" y="89"/>
                  <a:pt x="205" y="87"/>
                  <a:pt x="202" y="89"/>
                </a:cubicBezTo>
                <a:cubicBezTo>
                  <a:pt x="202" y="89"/>
                  <a:pt x="204" y="88"/>
                  <a:pt x="205" y="87"/>
                </a:cubicBezTo>
                <a:cubicBezTo>
                  <a:pt x="203" y="89"/>
                  <a:pt x="198" y="91"/>
                  <a:pt x="198" y="92"/>
                </a:cubicBezTo>
                <a:cubicBezTo>
                  <a:pt x="198" y="92"/>
                  <a:pt x="198" y="91"/>
                  <a:pt x="195" y="93"/>
                </a:cubicBezTo>
                <a:cubicBezTo>
                  <a:pt x="195" y="92"/>
                  <a:pt x="196" y="92"/>
                  <a:pt x="197" y="91"/>
                </a:cubicBezTo>
                <a:cubicBezTo>
                  <a:pt x="196" y="91"/>
                  <a:pt x="194" y="92"/>
                  <a:pt x="192" y="94"/>
                </a:cubicBezTo>
                <a:cubicBezTo>
                  <a:pt x="191" y="94"/>
                  <a:pt x="190" y="94"/>
                  <a:pt x="190" y="93"/>
                </a:cubicBezTo>
                <a:cubicBezTo>
                  <a:pt x="187" y="95"/>
                  <a:pt x="190" y="94"/>
                  <a:pt x="187" y="96"/>
                </a:cubicBezTo>
                <a:cubicBezTo>
                  <a:pt x="189" y="94"/>
                  <a:pt x="184" y="97"/>
                  <a:pt x="184" y="96"/>
                </a:cubicBezTo>
                <a:cubicBezTo>
                  <a:pt x="182" y="98"/>
                  <a:pt x="180" y="99"/>
                  <a:pt x="179" y="100"/>
                </a:cubicBezTo>
                <a:cubicBezTo>
                  <a:pt x="179" y="99"/>
                  <a:pt x="179" y="98"/>
                  <a:pt x="181" y="98"/>
                </a:cubicBezTo>
                <a:cubicBezTo>
                  <a:pt x="184" y="96"/>
                  <a:pt x="180" y="98"/>
                  <a:pt x="180" y="97"/>
                </a:cubicBezTo>
                <a:cubicBezTo>
                  <a:pt x="184" y="95"/>
                  <a:pt x="186" y="93"/>
                  <a:pt x="191" y="90"/>
                </a:cubicBezTo>
                <a:cubicBezTo>
                  <a:pt x="188" y="92"/>
                  <a:pt x="189" y="92"/>
                  <a:pt x="192" y="90"/>
                </a:cubicBezTo>
                <a:cubicBezTo>
                  <a:pt x="194" y="88"/>
                  <a:pt x="194" y="88"/>
                  <a:pt x="198" y="86"/>
                </a:cubicBezTo>
                <a:cubicBezTo>
                  <a:pt x="200" y="85"/>
                  <a:pt x="196" y="86"/>
                  <a:pt x="200" y="84"/>
                </a:cubicBezTo>
                <a:cubicBezTo>
                  <a:pt x="199" y="85"/>
                  <a:pt x="204" y="82"/>
                  <a:pt x="204" y="84"/>
                </a:cubicBezTo>
                <a:cubicBezTo>
                  <a:pt x="204" y="84"/>
                  <a:pt x="206" y="83"/>
                  <a:pt x="208" y="82"/>
                </a:cubicBezTo>
                <a:cubicBezTo>
                  <a:pt x="208" y="81"/>
                  <a:pt x="209" y="81"/>
                  <a:pt x="209" y="81"/>
                </a:cubicBezTo>
                <a:cubicBezTo>
                  <a:pt x="209" y="80"/>
                  <a:pt x="205" y="82"/>
                  <a:pt x="207" y="82"/>
                </a:cubicBezTo>
                <a:cubicBezTo>
                  <a:pt x="205" y="83"/>
                  <a:pt x="203" y="84"/>
                  <a:pt x="203" y="83"/>
                </a:cubicBezTo>
                <a:cubicBezTo>
                  <a:pt x="206" y="81"/>
                  <a:pt x="206" y="81"/>
                  <a:pt x="206" y="81"/>
                </a:cubicBezTo>
                <a:cubicBezTo>
                  <a:pt x="206" y="81"/>
                  <a:pt x="205" y="82"/>
                  <a:pt x="206" y="82"/>
                </a:cubicBezTo>
                <a:cubicBezTo>
                  <a:pt x="208" y="81"/>
                  <a:pt x="207" y="81"/>
                  <a:pt x="207" y="80"/>
                </a:cubicBezTo>
                <a:cubicBezTo>
                  <a:pt x="208" y="79"/>
                  <a:pt x="209" y="80"/>
                  <a:pt x="210" y="79"/>
                </a:cubicBezTo>
                <a:cubicBezTo>
                  <a:pt x="212" y="78"/>
                  <a:pt x="209" y="81"/>
                  <a:pt x="213" y="79"/>
                </a:cubicBezTo>
                <a:cubicBezTo>
                  <a:pt x="215" y="78"/>
                  <a:pt x="214" y="77"/>
                  <a:pt x="216" y="77"/>
                </a:cubicBezTo>
                <a:cubicBezTo>
                  <a:pt x="218" y="75"/>
                  <a:pt x="218" y="73"/>
                  <a:pt x="217" y="73"/>
                </a:cubicBezTo>
                <a:cubicBezTo>
                  <a:pt x="216" y="74"/>
                  <a:pt x="216" y="74"/>
                  <a:pt x="213" y="75"/>
                </a:cubicBezTo>
                <a:cubicBezTo>
                  <a:pt x="213" y="74"/>
                  <a:pt x="213" y="74"/>
                  <a:pt x="213" y="74"/>
                </a:cubicBezTo>
                <a:cubicBezTo>
                  <a:pt x="219" y="70"/>
                  <a:pt x="218" y="72"/>
                  <a:pt x="221" y="70"/>
                </a:cubicBezTo>
                <a:cubicBezTo>
                  <a:pt x="222" y="70"/>
                  <a:pt x="220" y="71"/>
                  <a:pt x="219" y="72"/>
                </a:cubicBezTo>
                <a:cubicBezTo>
                  <a:pt x="218" y="73"/>
                  <a:pt x="221" y="71"/>
                  <a:pt x="219" y="73"/>
                </a:cubicBezTo>
                <a:cubicBezTo>
                  <a:pt x="219" y="73"/>
                  <a:pt x="223" y="71"/>
                  <a:pt x="222" y="72"/>
                </a:cubicBezTo>
                <a:cubicBezTo>
                  <a:pt x="224" y="71"/>
                  <a:pt x="221" y="72"/>
                  <a:pt x="221" y="71"/>
                </a:cubicBezTo>
                <a:cubicBezTo>
                  <a:pt x="224" y="70"/>
                  <a:pt x="221" y="70"/>
                  <a:pt x="224" y="68"/>
                </a:cubicBezTo>
                <a:cubicBezTo>
                  <a:pt x="224" y="68"/>
                  <a:pt x="224" y="68"/>
                  <a:pt x="224" y="68"/>
                </a:cubicBezTo>
                <a:cubicBezTo>
                  <a:pt x="223" y="68"/>
                  <a:pt x="223" y="69"/>
                  <a:pt x="221" y="70"/>
                </a:cubicBezTo>
                <a:cubicBezTo>
                  <a:pt x="224" y="66"/>
                  <a:pt x="231" y="66"/>
                  <a:pt x="235" y="63"/>
                </a:cubicBezTo>
                <a:cubicBezTo>
                  <a:pt x="234" y="63"/>
                  <a:pt x="233" y="64"/>
                  <a:pt x="234" y="62"/>
                </a:cubicBezTo>
                <a:cubicBezTo>
                  <a:pt x="231" y="63"/>
                  <a:pt x="234" y="63"/>
                  <a:pt x="231" y="64"/>
                </a:cubicBezTo>
                <a:cubicBezTo>
                  <a:pt x="233" y="63"/>
                  <a:pt x="232" y="63"/>
                  <a:pt x="234" y="61"/>
                </a:cubicBezTo>
                <a:cubicBezTo>
                  <a:pt x="236" y="60"/>
                  <a:pt x="235" y="61"/>
                  <a:pt x="234" y="61"/>
                </a:cubicBezTo>
                <a:cubicBezTo>
                  <a:pt x="235" y="61"/>
                  <a:pt x="236" y="61"/>
                  <a:pt x="236" y="62"/>
                </a:cubicBezTo>
                <a:cubicBezTo>
                  <a:pt x="239" y="60"/>
                  <a:pt x="239" y="60"/>
                  <a:pt x="241" y="59"/>
                </a:cubicBezTo>
                <a:cubicBezTo>
                  <a:pt x="240" y="60"/>
                  <a:pt x="244" y="58"/>
                  <a:pt x="245" y="58"/>
                </a:cubicBezTo>
                <a:cubicBezTo>
                  <a:pt x="248" y="57"/>
                  <a:pt x="244" y="57"/>
                  <a:pt x="247" y="57"/>
                </a:cubicBezTo>
                <a:cubicBezTo>
                  <a:pt x="249" y="55"/>
                  <a:pt x="249" y="56"/>
                  <a:pt x="249" y="56"/>
                </a:cubicBezTo>
                <a:cubicBezTo>
                  <a:pt x="248" y="58"/>
                  <a:pt x="246" y="58"/>
                  <a:pt x="244" y="59"/>
                </a:cubicBezTo>
                <a:cubicBezTo>
                  <a:pt x="245" y="59"/>
                  <a:pt x="246" y="59"/>
                  <a:pt x="244" y="61"/>
                </a:cubicBezTo>
                <a:cubicBezTo>
                  <a:pt x="244" y="61"/>
                  <a:pt x="245" y="60"/>
                  <a:pt x="245" y="61"/>
                </a:cubicBezTo>
                <a:cubicBezTo>
                  <a:pt x="245" y="60"/>
                  <a:pt x="245" y="60"/>
                  <a:pt x="246" y="59"/>
                </a:cubicBezTo>
                <a:cubicBezTo>
                  <a:pt x="247" y="59"/>
                  <a:pt x="248" y="59"/>
                  <a:pt x="248" y="59"/>
                </a:cubicBezTo>
                <a:cubicBezTo>
                  <a:pt x="250" y="58"/>
                  <a:pt x="245" y="59"/>
                  <a:pt x="246" y="59"/>
                </a:cubicBezTo>
                <a:cubicBezTo>
                  <a:pt x="248" y="57"/>
                  <a:pt x="253" y="56"/>
                  <a:pt x="253" y="55"/>
                </a:cubicBezTo>
                <a:cubicBezTo>
                  <a:pt x="255" y="54"/>
                  <a:pt x="255" y="55"/>
                  <a:pt x="257" y="55"/>
                </a:cubicBezTo>
                <a:cubicBezTo>
                  <a:pt x="257" y="54"/>
                  <a:pt x="264" y="50"/>
                  <a:pt x="267" y="50"/>
                </a:cubicBezTo>
                <a:cubicBezTo>
                  <a:pt x="271" y="49"/>
                  <a:pt x="268" y="48"/>
                  <a:pt x="268" y="48"/>
                </a:cubicBezTo>
                <a:cubicBezTo>
                  <a:pt x="266" y="49"/>
                  <a:pt x="263" y="49"/>
                  <a:pt x="263" y="50"/>
                </a:cubicBezTo>
                <a:cubicBezTo>
                  <a:pt x="263" y="50"/>
                  <a:pt x="265" y="50"/>
                  <a:pt x="266" y="49"/>
                </a:cubicBezTo>
                <a:cubicBezTo>
                  <a:pt x="263" y="51"/>
                  <a:pt x="256" y="53"/>
                  <a:pt x="253" y="55"/>
                </a:cubicBezTo>
                <a:cubicBezTo>
                  <a:pt x="253" y="54"/>
                  <a:pt x="252" y="54"/>
                  <a:pt x="254" y="53"/>
                </a:cubicBezTo>
                <a:cubicBezTo>
                  <a:pt x="256" y="52"/>
                  <a:pt x="258" y="52"/>
                  <a:pt x="258" y="51"/>
                </a:cubicBezTo>
                <a:cubicBezTo>
                  <a:pt x="261" y="50"/>
                  <a:pt x="259" y="52"/>
                  <a:pt x="257" y="52"/>
                </a:cubicBezTo>
                <a:cubicBezTo>
                  <a:pt x="261" y="51"/>
                  <a:pt x="263" y="49"/>
                  <a:pt x="267" y="48"/>
                </a:cubicBezTo>
                <a:cubicBezTo>
                  <a:pt x="262" y="49"/>
                  <a:pt x="253" y="52"/>
                  <a:pt x="247" y="55"/>
                </a:cubicBezTo>
                <a:cubicBezTo>
                  <a:pt x="244" y="56"/>
                  <a:pt x="242" y="56"/>
                  <a:pt x="242" y="55"/>
                </a:cubicBezTo>
                <a:cubicBezTo>
                  <a:pt x="240" y="56"/>
                  <a:pt x="242" y="56"/>
                  <a:pt x="242" y="57"/>
                </a:cubicBezTo>
                <a:cubicBezTo>
                  <a:pt x="240" y="57"/>
                  <a:pt x="241" y="58"/>
                  <a:pt x="239" y="58"/>
                </a:cubicBezTo>
                <a:cubicBezTo>
                  <a:pt x="238" y="58"/>
                  <a:pt x="240" y="57"/>
                  <a:pt x="239" y="57"/>
                </a:cubicBezTo>
                <a:cubicBezTo>
                  <a:pt x="238" y="57"/>
                  <a:pt x="236" y="58"/>
                  <a:pt x="234" y="59"/>
                </a:cubicBezTo>
                <a:cubicBezTo>
                  <a:pt x="233" y="60"/>
                  <a:pt x="235" y="59"/>
                  <a:pt x="234" y="60"/>
                </a:cubicBezTo>
                <a:cubicBezTo>
                  <a:pt x="236" y="59"/>
                  <a:pt x="235" y="59"/>
                  <a:pt x="235" y="59"/>
                </a:cubicBezTo>
                <a:cubicBezTo>
                  <a:pt x="237" y="57"/>
                  <a:pt x="237" y="58"/>
                  <a:pt x="239" y="58"/>
                </a:cubicBezTo>
                <a:cubicBezTo>
                  <a:pt x="238" y="59"/>
                  <a:pt x="227" y="63"/>
                  <a:pt x="229" y="64"/>
                </a:cubicBezTo>
                <a:cubicBezTo>
                  <a:pt x="228" y="64"/>
                  <a:pt x="227" y="64"/>
                  <a:pt x="226" y="64"/>
                </a:cubicBezTo>
                <a:cubicBezTo>
                  <a:pt x="229" y="61"/>
                  <a:pt x="225" y="63"/>
                  <a:pt x="223" y="62"/>
                </a:cubicBezTo>
                <a:cubicBezTo>
                  <a:pt x="222" y="63"/>
                  <a:pt x="222" y="63"/>
                  <a:pt x="220" y="64"/>
                </a:cubicBezTo>
                <a:cubicBezTo>
                  <a:pt x="220" y="64"/>
                  <a:pt x="221" y="63"/>
                  <a:pt x="221" y="63"/>
                </a:cubicBezTo>
                <a:cubicBezTo>
                  <a:pt x="216" y="65"/>
                  <a:pt x="222" y="64"/>
                  <a:pt x="217" y="66"/>
                </a:cubicBezTo>
                <a:cubicBezTo>
                  <a:pt x="217" y="65"/>
                  <a:pt x="218" y="65"/>
                  <a:pt x="218" y="64"/>
                </a:cubicBezTo>
                <a:cubicBezTo>
                  <a:pt x="213" y="68"/>
                  <a:pt x="214" y="68"/>
                  <a:pt x="210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7" y="71"/>
                  <a:pt x="205" y="72"/>
                </a:cubicBezTo>
                <a:cubicBezTo>
                  <a:pt x="205" y="72"/>
                  <a:pt x="207" y="72"/>
                  <a:pt x="204" y="74"/>
                </a:cubicBezTo>
                <a:cubicBezTo>
                  <a:pt x="204" y="73"/>
                  <a:pt x="205" y="72"/>
                  <a:pt x="203" y="73"/>
                </a:cubicBezTo>
                <a:cubicBezTo>
                  <a:pt x="201" y="75"/>
                  <a:pt x="199" y="76"/>
                  <a:pt x="198" y="77"/>
                </a:cubicBezTo>
                <a:cubicBezTo>
                  <a:pt x="199" y="76"/>
                  <a:pt x="202" y="75"/>
                  <a:pt x="198" y="78"/>
                </a:cubicBezTo>
                <a:cubicBezTo>
                  <a:pt x="199" y="78"/>
                  <a:pt x="201" y="77"/>
                  <a:pt x="203" y="75"/>
                </a:cubicBezTo>
                <a:cubicBezTo>
                  <a:pt x="203" y="76"/>
                  <a:pt x="196" y="80"/>
                  <a:pt x="194" y="81"/>
                </a:cubicBezTo>
                <a:cubicBezTo>
                  <a:pt x="197" y="79"/>
                  <a:pt x="196" y="79"/>
                  <a:pt x="197" y="77"/>
                </a:cubicBezTo>
                <a:cubicBezTo>
                  <a:pt x="194" y="79"/>
                  <a:pt x="195" y="78"/>
                  <a:pt x="192" y="80"/>
                </a:cubicBezTo>
                <a:cubicBezTo>
                  <a:pt x="191" y="80"/>
                  <a:pt x="192" y="80"/>
                  <a:pt x="192" y="81"/>
                </a:cubicBezTo>
                <a:cubicBezTo>
                  <a:pt x="187" y="83"/>
                  <a:pt x="184" y="85"/>
                  <a:pt x="179" y="89"/>
                </a:cubicBezTo>
                <a:cubicBezTo>
                  <a:pt x="179" y="89"/>
                  <a:pt x="180" y="89"/>
                  <a:pt x="180" y="89"/>
                </a:cubicBezTo>
                <a:cubicBezTo>
                  <a:pt x="181" y="88"/>
                  <a:pt x="181" y="88"/>
                  <a:pt x="183" y="87"/>
                </a:cubicBezTo>
                <a:cubicBezTo>
                  <a:pt x="182" y="88"/>
                  <a:pt x="182" y="89"/>
                  <a:pt x="182" y="90"/>
                </a:cubicBezTo>
                <a:cubicBezTo>
                  <a:pt x="179" y="91"/>
                  <a:pt x="178" y="93"/>
                  <a:pt x="177" y="92"/>
                </a:cubicBezTo>
                <a:cubicBezTo>
                  <a:pt x="176" y="94"/>
                  <a:pt x="174" y="95"/>
                  <a:pt x="172" y="96"/>
                </a:cubicBezTo>
                <a:cubicBezTo>
                  <a:pt x="171" y="96"/>
                  <a:pt x="173" y="94"/>
                  <a:pt x="173" y="94"/>
                </a:cubicBezTo>
                <a:cubicBezTo>
                  <a:pt x="169" y="96"/>
                  <a:pt x="172" y="96"/>
                  <a:pt x="171" y="97"/>
                </a:cubicBezTo>
                <a:cubicBezTo>
                  <a:pt x="171" y="97"/>
                  <a:pt x="172" y="96"/>
                  <a:pt x="173" y="95"/>
                </a:cubicBezTo>
                <a:cubicBezTo>
                  <a:pt x="173" y="96"/>
                  <a:pt x="169" y="100"/>
                  <a:pt x="173" y="97"/>
                </a:cubicBezTo>
                <a:cubicBezTo>
                  <a:pt x="171" y="99"/>
                  <a:pt x="166" y="102"/>
                  <a:pt x="166" y="101"/>
                </a:cubicBezTo>
                <a:cubicBezTo>
                  <a:pt x="169" y="98"/>
                  <a:pt x="167" y="98"/>
                  <a:pt x="169" y="97"/>
                </a:cubicBezTo>
                <a:cubicBezTo>
                  <a:pt x="168" y="96"/>
                  <a:pt x="165" y="99"/>
                  <a:pt x="163" y="101"/>
                </a:cubicBezTo>
                <a:cubicBezTo>
                  <a:pt x="163" y="101"/>
                  <a:pt x="162" y="101"/>
                  <a:pt x="162" y="101"/>
                </a:cubicBezTo>
                <a:cubicBezTo>
                  <a:pt x="162" y="101"/>
                  <a:pt x="163" y="100"/>
                  <a:pt x="163" y="100"/>
                </a:cubicBezTo>
                <a:cubicBezTo>
                  <a:pt x="163" y="100"/>
                  <a:pt x="162" y="100"/>
                  <a:pt x="161" y="101"/>
                </a:cubicBezTo>
                <a:cubicBezTo>
                  <a:pt x="162" y="102"/>
                  <a:pt x="162" y="102"/>
                  <a:pt x="158" y="102"/>
                </a:cubicBezTo>
                <a:cubicBezTo>
                  <a:pt x="157" y="104"/>
                  <a:pt x="161" y="102"/>
                  <a:pt x="157" y="105"/>
                </a:cubicBezTo>
                <a:cubicBezTo>
                  <a:pt x="157" y="104"/>
                  <a:pt x="155" y="105"/>
                  <a:pt x="154" y="106"/>
                </a:cubicBezTo>
                <a:cubicBezTo>
                  <a:pt x="157" y="105"/>
                  <a:pt x="154" y="107"/>
                  <a:pt x="154" y="107"/>
                </a:cubicBezTo>
                <a:cubicBezTo>
                  <a:pt x="152" y="109"/>
                  <a:pt x="153" y="108"/>
                  <a:pt x="151" y="109"/>
                </a:cubicBezTo>
                <a:cubicBezTo>
                  <a:pt x="151" y="109"/>
                  <a:pt x="153" y="108"/>
                  <a:pt x="152" y="108"/>
                </a:cubicBezTo>
                <a:cubicBezTo>
                  <a:pt x="152" y="108"/>
                  <a:pt x="152" y="108"/>
                  <a:pt x="151" y="108"/>
                </a:cubicBezTo>
                <a:cubicBezTo>
                  <a:pt x="150" y="109"/>
                  <a:pt x="151" y="109"/>
                  <a:pt x="150" y="110"/>
                </a:cubicBezTo>
                <a:cubicBezTo>
                  <a:pt x="150" y="111"/>
                  <a:pt x="153" y="108"/>
                  <a:pt x="150" y="111"/>
                </a:cubicBezTo>
                <a:cubicBezTo>
                  <a:pt x="151" y="111"/>
                  <a:pt x="154" y="109"/>
                  <a:pt x="154" y="108"/>
                </a:cubicBezTo>
                <a:cubicBezTo>
                  <a:pt x="154" y="109"/>
                  <a:pt x="156" y="108"/>
                  <a:pt x="156" y="108"/>
                </a:cubicBezTo>
                <a:cubicBezTo>
                  <a:pt x="154" y="110"/>
                  <a:pt x="154" y="109"/>
                  <a:pt x="153" y="110"/>
                </a:cubicBezTo>
                <a:cubicBezTo>
                  <a:pt x="152" y="111"/>
                  <a:pt x="149" y="113"/>
                  <a:pt x="149" y="114"/>
                </a:cubicBezTo>
                <a:cubicBezTo>
                  <a:pt x="150" y="113"/>
                  <a:pt x="153" y="110"/>
                  <a:pt x="154" y="111"/>
                </a:cubicBezTo>
                <a:cubicBezTo>
                  <a:pt x="151" y="113"/>
                  <a:pt x="152" y="113"/>
                  <a:pt x="153" y="113"/>
                </a:cubicBezTo>
                <a:cubicBezTo>
                  <a:pt x="153" y="113"/>
                  <a:pt x="152" y="113"/>
                  <a:pt x="152" y="113"/>
                </a:cubicBezTo>
                <a:cubicBezTo>
                  <a:pt x="152" y="113"/>
                  <a:pt x="152" y="114"/>
                  <a:pt x="152" y="114"/>
                </a:cubicBezTo>
                <a:cubicBezTo>
                  <a:pt x="150" y="114"/>
                  <a:pt x="153" y="111"/>
                  <a:pt x="149" y="114"/>
                </a:cubicBezTo>
                <a:cubicBezTo>
                  <a:pt x="149" y="116"/>
                  <a:pt x="146" y="119"/>
                  <a:pt x="150" y="117"/>
                </a:cubicBezTo>
                <a:cubicBezTo>
                  <a:pt x="149" y="118"/>
                  <a:pt x="149" y="118"/>
                  <a:pt x="149" y="118"/>
                </a:cubicBezTo>
                <a:cubicBezTo>
                  <a:pt x="147" y="120"/>
                  <a:pt x="146" y="119"/>
                  <a:pt x="147" y="118"/>
                </a:cubicBezTo>
                <a:cubicBezTo>
                  <a:pt x="144" y="118"/>
                  <a:pt x="140" y="124"/>
                  <a:pt x="138" y="124"/>
                </a:cubicBezTo>
                <a:cubicBezTo>
                  <a:pt x="139" y="124"/>
                  <a:pt x="136" y="126"/>
                  <a:pt x="136" y="127"/>
                </a:cubicBezTo>
                <a:cubicBezTo>
                  <a:pt x="137" y="127"/>
                  <a:pt x="140" y="125"/>
                  <a:pt x="143" y="122"/>
                </a:cubicBezTo>
                <a:cubicBezTo>
                  <a:pt x="143" y="122"/>
                  <a:pt x="143" y="122"/>
                  <a:pt x="143" y="122"/>
                </a:cubicBezTo>
                <a:cubicBezTo>
                  <a:pt x="144" y="121"/>
                  <a:pt x="142" y="123"/>
                  <a:pt x="144" y="123"/>
                </a:cubicBezTo>
                <a:cubicBezTo>
                  <a:pt x="142" y="122"/>
                  <a:pt x="139" y="127"/>
                  <a:pt x="138" y="126"/>
                </a:cubicBezTo>
                <a:cubicBezTo>
                  <a:pt x="135" y="128"/>
                  <a:pt x="135" y="129"/>
                  <a:pt x="134" y="130"/>
                </a:cubicBezTo>
                <a:cubicBezTo>
                  <a:pt x="137" y="129"/>
                  <a:pt x="137" y="128"/>
                  <a:pt x="139" y="127"/>
                </a:cubicBezTo>
                <a:cubicBezTo>
                  <a:pt x="139" y="128"/>
                  <a:pt x="140" y="127"/>
                  <a:pt x="139" y="128"/>
                </a:cubicBezTo>
                <a:cubicBezTo>
                  <a:pt x="140" y="128"/>
                  <a:pt x="141" y="127"/>
                  <a:pt x="141" y="127"/>
                </a:cubicBezTo>
                <a:cubicBezTo>
                  <a:pt x="142" y="126"/>
                  <a:pt x="142" y="126"/>
                  <a:pt x="142" y="126"/>
                </a:cubicBezTo>
                <a:cubicBezTo>
                  <a:pt x="143" y="125"/>
                  <a:pt x="144" y="125"/>
                  <a:pt x="146" y="123"/>
                </a:cubicBezTo>
                <a:cubicBezTo>
                  <a:pt x="147" y="121"/>
                  <a:pt x="151" y="120"/>
                  <a:pt x="154" y="116"/>
                </a:cubicBezTo>
                <a:cubicBezTo>
                  <a:pt x="159" y="114"/>
                  <a:pt x="160" y="110"/>
                  <a:pt x="162" y="111"/>
                </a:cubicBezTo>
                <a:cubicBezTo>
                  <a:pt x="165" y="107"/>
                  <a:pt x="169" y="106"/>
                  <a:pt x="173" y="103"/>
                </a:cubicBezTo>
                <a:cubicBezTo>
                  <a:pt x="175" y="101"/>
                  <a:pt x="172" y="103"/>
                  <a:pt x="174" y="102"/>
                </a:cubicBezTo>
                <a:cubicBezTo>
                  <a:pt x="175" y="101"/>
                  <a:pt x="176" y="101"/>
                  <a:pt x="178" y="100"/>
                </a:cubicBezTo>
                <a:cubicBezTo>
                  <a:pt x="174" y="104"/>
                  <a:pt x="169" y="106"/>
                  <a:pt x="163" y="111"/>
                </a:cubicBezTo>
                <a:cubicBezTo>
                  <a:pt x="166" y="111"/>
                  <a:pt x="178" y="99"/>
                  <a:pt x="183" y="98"/>
                </a:cubicBezTo>
                <a:cubicBezTo>
                  <a:pt x="183" y="98"/>
                  <a:pt x="180" y="101"/>
                  <a:pt x="183" y="99"/>
                </a:cubicBezTo>
                <a:cubicBezTo>
                  <a:pt x="183" y="100"/>
                  <a:pt x="177" y="103"/>
                  <a:pt x="177" y="104"/>
                </a:cubicBezTo>
                <a:cubicBezTo>
                  <a:pt x="173" y="106"/>
                  <a:pt x="172" y="108"/>
                  <a:pt x="168" y="110"/>
                </a:cubicBezTo>
                <a:cubicBezTo>
                  <a:pt x="168" y="111"/>
                  <a:pt x="168" y="111"/>
                  <a:pt x="168" y="111"/>
                </a:cubicBezTo>
                <a:cubicBezTo>
                  <a:pt x="170" y="109"/>
                  <a:pt x="173" y="108"/>
                  <a:pt x="176" y="106"/>
                </a:cubicBezTo>
                <a:cubicBezTo>
                  <a:pt x="175" y="107"/>
                  <a:pt x="175" y="107"/>
                  <a:pt x="176" y="107"/>
                </a:cubicBezTo>
                <a:cubicBezTo>
                  <a:pt x="173" y="109"/>
                  <a:pt x="173" y="109"/>
                  <a:pt x="169" y="112"/>
                </a:cubicBezTo>
                <a:cubicBezTo>
                  <a:pt x="168" y="112"/>
                  <a:pt x="168" y="112"/>
                  <a:pt x="168" y="112"/>
                </a:cubicBezTo>
                <a:cubicBezTo>
                  <a:pt x="166" y="114"/>
                  <a:pt x="163" y="116"/>
                  <a:pt x="159" y="119"/>
                </a:cubicBezTo>
                <a:cubicBezTo>
                  <a:pt x="160" y="120"/>
                  <a:pt x="165" y="115"/>
                  <a:pt x="166" y="114"/>
                </a:cubicBezTo>
                <a:cubicBezTo>
                  <a:pt x="167" y="114"/>
                  <a:pt x="166" y="114"/>
                  <a:pt x="166" y="114"/>
                </a:cubicBezTo>
                <a:cubicBezTo>
                  <a:pt x="164" y="116"/>
                  <a:pt x="168" y="113"/>
                  <a:pt x="168" y="114"/>
                </a:cubicBezTo>
                <a:cubicBezTo>
                  <a:pt x="169" y="112"/>
                  <a:pt x="172" y="111"/>
                  <a:pt x="175" y="108"/>
                </a:cubicBezTo>
                <a:cubicBezTo>
                  <a:pt x="175" y="109"/>
                  <a:pt x="174" y="110"/>
                  <a:pt x="174" y="110"/>
                </a:cubicBezTo>
                <a:cubicBezTo>
                  <a:pt x="176" y="108"/>
                  <a:pt x="181" y="104"/>
                  <a:pt x="183" y="104"/>
                </a:cubicBezTo>
                <a:cubicBezTo>
                  <a:pt x="185" y="102"/>
                  <a:pt x="189" y="100"/>
                  <a:pt x="190" y="98"/>
                </a:cubicBezTo>
                <a:cubicBezTo>
                  <a:pt x="191" y="98"/>
                  <a:pt x="196" y="95"/>
                  <a:pt x="199" y="93"/>
                </a:cubicBezTo>
                <a:cubicBezTo>
                  <a:pt x="199" y="93"/>
                  <a:pt x="198" y="94"/>
                  <a:pt x="198" y="94"/>
                </a:cubicBezTo>
                <a:cubicBezTo>
                  <a:pt x="203" y="90"/>
                  <a:pt x="208" y="88"/>
                  <a:pt x="215" y="83"/>
                </a:cubicBezTo>
                <a:cubicBezTo>
                  <a:pt x="214" y="84"/>
                  <a:pt x="214" y="85"/>
                  <a:pt x="215" y="84"/>
                </a:cubicBezTo>
                <a:cubicBezTo>
                  <a:pt x="218" y="83"/>
                  <a:pt x="214" y="85"/>
                  <a:pt x="215" y="85"/>
                </a:cubicBezTo>
                <a:cubicBezTo>
                  <a:pt x="212" y="86"/>
                  <a:pt x="211" y="87"/>
                  <a:pt x="208" y="88"/>
                </a:cubicBezTo>
                <a:cubicBezTo>
                  <a:pt x="206" y="89"/>
                  <a:pt x="209" y="88"/>
                  <a:pt x="209" y="89"/>
                </a:cubicBezTo>
                <a:cubicBezTo>
                  <a:pt x="204" y="91"/>
                  <a:pt x="202" y="93"/>
                  <a:pt x="200" y="95"/>
                </a:cubicBezTo>
                <a:cubicBezTo>
                  <a:pt x="198" y="95"/>
                  <a:pt x="196" y="97"/>
                  <a:pt x="194" y="98"/>
                </a:cubicBezTo>
                <a:cubicBezTo>
                  <a:pt x="193" y="99"/>
                  <a:pt x="193" y="99"/>
                  <a:pt x="193" y="99"/>
                </a:cubicBezTo>
                <a:cubicBezTo>
                  <a:pt x="190" y="100"/>
                  <a:pt x="188" y="102"/>
                  <a:pt x="184" y="105"/>
                </a:cubicBezTo>
                <a:cubicBezTo>
                  <a:pt x="184" y="104"/>
                  <a:pt x="184" y="104"/>
                  <a:pt x="184" y="104"/>
                </a:cubicBezTo>
                <a:cubicBezTo>
                  <a:pt x="183" y="105"/>
                  <a:pt x="182" y="106"/>
                  <a:pt x="182" y="106"/>
                </a:cubicBezTo>
                <a:cubicBezTo>
                  <a:pt x="182" y="106"/>
                  <a:pt x="175" y="111"/>
                  <a:pt x="170" y="115"/>
                </a:cubicBezTo>
                <a:cubicBezTo>
                  <a:pt x="170" y="115"/>
                  <a:pt x="170" y="115"/>
                  <a:pt x="170" y="115"/>
                </a:cubicBezTo>
                <a:cubicBezTo>
                  <a:pt x="164" y="119"/>
                  <a:pt x="167" y="119"/>
                  <a:pt x="161" y="123"/>
                </a:cubicBezTo>
                <a:cubicBezTo>
                  <a:pt x="162" y="123"/>
                  <a:pt x="161" y="124"/>
                  <a:pt x="162" y="123"/>
                </a:cubicBezTo>
                <a:cubicBezTo>
                  <a:pt x="161" y="124"/>
                  <a:pt x="156" y="128"/>
                  <a:pt x="156" y="128"/>
                </a:cubicBezTo>
                <a:cubicBezTo>
                  <a:pt x="155" y="128"/>
                  <a:pt x="156" y="129"/>
                  <a:pt x="155" y="130"/>
                </a:cubicBezTo>
                <a:cubicBezTo>
                  <a:pt x="152" y="130"/>
                  <a:pt x="154" y="128"/>
                  <a:pt x="154" y="127"/>
                </a:cubicBezTo>
                <a:cubicBezTo>
                  <a:pt x="151" y="129"/>
                  <a:pt x="154" y="128"/>
                  <a:pt x="151" y="131"/>
                </a:cubicBezTo>
                <a:cubicBezTo>
                  <a:pt x="151" y="131"/>
                  <a:pt x="152" y="130"/>
                  <a:pt x="152" y="131"/>
                </a:cubicBezTo>
                <a:cubicBezTo>
                  <a:pt x="149" y="133"/>
                  <a:pt x="150" y="133"/>
                  <a:pt x="148" y="135"/>
                </a:cubicBezTo>
                <a:cubicBezTo>
                  <a:pt x="146" y="136"/>
                  <a:pt x="146" y="137"/>
                  <a:pt x="145" y="138"/>
                </a:cubicBezTo>
                <a:cubicBezTo>
                  <a:pt x="145" y="137"/>
                  <a:pt x="145" y="137"/>
                  <a:pt x="142" y="139"/>
                </a:cubicBezTo>
                <a:cubicBezTo>
                  <a:pt x="140" y="141"/>
                  <a:pt x="144" y="138"/>
                  <a:pt x="143" y="139"/>
                </a:cubicBezTo>
                <a:cubicBezTo>
                  <a:pt x="142" y="140"/>
                  <a:pt x="139" y="142"/>
                  <a:pt x="141" y="141"/>
                </a:cubicBezTo>
                <a:cubicBezTo>
                  <a:pt x="141" y="141"/>
                  <a:pt x="139" y="143"/>
                  <a:pt x="139" y="142"/>
                </a:cubicBezTo>
                <a:cubicBezTo>
                  <a:pt x="138" y="144"/>
                  <a:pt x="137" y="145"/>
                  <a:pt x="135" y="148"/>
                </a:cubicBezTo>
                <a:cubicBezTo>
                  <a:pt x="139" y="145"/>
                  <a:pt x="143" y="141"/>
                  <a:pt x="147" y="137"/>
                </a:cubicBezTo>
                <a:cubicBezTo>
                  <a:pt x="149" y="137"/>
                  <a:pt x="147" y="138"/>
                  <a:pt x="149" y="137"/>
                </a:cubicBezTo>
                <a:cubicBezTo>
                  <a:pt x="151" y="135"/>
                  <a:pt x="151" y="135"/>
                  <a:pt x="151" y="134"/>
                </a:cubicBezTo>
                <a:cubicBezTo>
                  <a:pt x="154" y="132"/>
                  <a:pt x="152" y="134"/>
                  <a:pt x="151" y="135"/>
                </a:cubicBezTo>
                <a:cubicBezTo>
                  <a:pt x="152" y="135"/>
                  <a:pt x="154" y="133"/>
                  <a:pt x="156" y="132"/>
                </a:cubicBezTo>
                <a:cubicBezTo>
                  <a:pt x="153" y="132"/>
                  <a:pt x="159" y="128"/>
                  <a:pt x="161" y="127"/>
                </a:cubicBezTo>
                <a:cubicBezTo>
                  <a:pt x="163" y="125"/>
                  <a:pt x="159" y="129"/>
                  <a:pt x="157" y="130"/>
                </a:cubicBezTo>
                <a:cubicBezTo>
                  <a:pt x="159" y="130"/>
                  <a:pt x="156" y="132"/>
                  <a:pt x="156" y="133"/>
                </a:cubicBezTo>
                <a:cubicBezTo>
                  <a:pt x="155" y="134"/>
                  <a:pt x="150" y="138"/>
                  <a:pt x="150" y="139"/>
                </a:cubicBezTo>
                <a:cubicBezTo>
                  <a:pt x="148" y="140"/>
                  <a:pt x="146" y="141"/>
                  <a:pt x="145" y="143"/>
                </a:cubicBezTo>
                <a:cubicBezTo>
                  <a:pt x="144" y="143"/>
                  <a:pt x="145" y="143"/>
                  <a:pt x="145" y="142"/>
                </a:cubicBezTo>
                <a:cubicBezTo>
                  <a:pt x="144" y="145"/>
                  <a:pt x="143" y="144"/>
                  <a:pt x="141" y="145"/>
                </a:cubicBezTo>
                <a:cubicBezTo>
                  <a:pt x="139" y="147"/>
                  <a:pt x="142" y="145"/>
                  <a:pt x="142" y="146"/>
                </a:cubicBezTo>
                <a:cubicBezTo>
                  <a:pt x="140" y="147"/>
                  <a:pt x="141" y="147"/>
                  <a:pt x="139" y="148"/>
                </a:cubicBezTo>
                <a:cubicBezTo>
                  <a:pt x="138" y="148"/>
                  <a:pt x="138" y="147"/>
                  <a:pt x="140" y="145"/>
                </a:cubicBezTo>
                <a:cubicBezTo>
                  <a:pt x="140" y="145"/>
                  <a:pt x="139" y="145"/>
                  <a:pt x="139" y="145"/>
                </a:cubicBezTo>
                <a:cubicBezTo>
                  <a:pt x="137" y="148"/>
                  <a:pt x="135" y="150"/>
                  <a:pt x="136" y="151"/>
                </a:cubicBezTo>
                <a:cubicBezTo>
                  <a:pt x="134" y="153"/>
                  <a:pt x="135" y="151"/>
                  <a:pt x="133" y="152"/>
                </a:cubicBezTo>
                <a:cubicBezTo>
                  <a:pt x="133" y="153"/>
                  <a:pt x="134" y="153"/>
                  <a:pt x="131" y="156"/>
                </a:cubicBezTo>
                <a:cubicBezTo>
                  <a:pt x="131" y="155"/>
                  <a:pt x="131" y="155"/>
                  <a:pt x="130" y="155"/>
                </a:cubicBezTo>
                <a:cubicBezTo>
                  <a:pt x="130" y="156"/>
                  <a:pt x="129" y="157"/>
                  <a:pt x="129" y="158"/>
                </a:cubicBezTo>
                <a:cubicBezTo>
                  <a:pt x="125" y="161"/>
                  <a:pt x="122" y="164"/>
                  <a:pt x="119" y="167"/>
                </a:cubicBezTo>
                <a:cubicBezTo>
                  <a:pt x="118" y="168"/>
                  <a:pt x="118" y="168"/>
                  <a:pt x="118" y="168"/>
                </a:cubicBezTo>
                <a:cubicBezTo>
                  <a:pt x="116" y="169"/>
                  <a:pt x="117" y="169"/>
                  <a:pt x="115" y="171"/>
                </a:cubicBezTo>
                <a:cubicBezTo>
                  <a:pt x="113" y="171"/>
                  <a:pt x="111" y="174"/>
                  <a:pt x="109" y="175"/>
                </a:cubicBezTo>
                <a:cubicBezTo>
                  <a:pt x="110" y="174"/>
                  <a:pt x="110" y="174"/>
                  <a:pt x="110" y="173"/>
                </a:cubicBezTo>
                <a:cubicBezTo>
                  <a:pt x="114" y="170"/>
                  <a:pt x="118" y="163"/>
                  <a:pt x="121" y="162"/>
                </a:cubicBezTo>
                <a:cubicBezTo>
                  <a:pt x="125" y="157"/>
                  <a:pt x="129" y="153"/>
                  <a:pt x="133" y="151"/>
                </a:cubicBezTo>
                <a:cubicBezTo>
                  <a:pt x="134" y="150"/>
                  <a:pt x="134" y="149"/>
                  <a:pt x="134" y="149"/>
                </a:cubicBezTo>
                <a:cubicBezTo>
                  <a:pt x="134" y="148"/>
                  <a:pt x="130" y="152"/>
                  <a:pt x="130" y="150"/>
                </a:cubicBezTo>
                <a:cubicBezTo>
                  <a:pt x="131" y="150"/>
                  <a:pt x="131" y="150"/>
                  <a:pt x="131" y="150"/>
                </a:cubicBezTo>
                <a:cubicBezTo>
                  <a:pt x="133" y="149"/>
                  <a:pt x="133" y="148"/>
                  <a:pt x="135" y="147"/>
                </a:cubicBezTo>
                <a:cubicBezTo>
                  <a:pt x="126" y="153"/>
                  <a:pt x="125" y="155"/>
                  <a:pt x="119" y="161"/>
                </a:cubicBezTo>
                <a:cubicBezTo>
                  <a:pt x="118" y="160"/>
                  <a:pt x="122" y="157"/>
                  <a:pt x="123" y="155"/>
                </a:cubicBezTo>
                <a:cubicBezTo>
                  <a:pt x="121" y="157"/>
                  <a:pt x="123" y="155"/>
                  <a:pt x="121" y="156"/>
                </a:cubicBezTo>
                <a:cubicBezTo>
                  <a:pt x="121" y="155"/>
                  <a:pt x="123" y="153"/>
                  <a:pt x="123" y="153"/>
                </a:cubicBezTo>
                <a:cubicBezTo>
                  <a:pt x="125" y="151"/>
                  <a:pt x="125" y="153"/>
                  <a:pt x="123" y="155"/>
                </a:cubicBezTo>
                <a:cubicBezTo>
                  <a:pt x="123" y="155"/>
                  <a:pt x="127" y="151"/>
                  <a:pt x="125" y="153"/>
                </a:cubicBezTo>
                <a:cubicBezTo>
                  <a:pt x="128" y="151"/>
                  <a:pt x="128" y="151"/>
                  <a:pt x="131" y="148"/>
                </a:cubicBezTo>
                <a:cubicBezTo>
                  <a:pt x="132" y="145"/>
                  <a:pt x="130" y="145"/>
                  <a:pt x="125" y="149"/>
                </a:cubicBezTo>
                <a:cubicBezTo>
                  <a:pt x="120" y="156"/>
                  <a:pt x="111" y="162"/>
                  <a:pt x="106" y="170"/>
                </a:cubicBezTo>
                <a:cubicBezTo>
                  <a:pt x="104" y="170"/>
                  <a:pt x="103" y="171"/>
                  <a:pt x="102" y="172"/>
                </a:cubicBezTo>
                <a:cubicBezTo>
                  <a:pt x="101" y="173"/>
                  <a:pt x="100" y="174"/>
                  <a:pt x="100" y="174"/>
                </a:cubicBezTo>
                <a:cubicBezTo>
                  <a:pt x="100" y="175"/>
                  <a:pt x="100" y="175"/>
                  <a:pt x="99" y="176"/>
                </a:cubicBezTo>
                <a:cubicBezTo>
                  <a:pt x="100" y="176"/>
                  <a:pt x="100" y="176"/>
                  <a:pt x="100" y="175"/>
                </a:cubicBezTo>
                <a:cubicBezTo>
                  <a:pt x="101" y="176"/>
                  <a:pt x="99" y="176"/>
                  <a:pt x="100" y="177"/>
                </a:cubicBezTo>
                <a:cubicBezTo>
                  <a:pt x="99" y="176"/>
                  <a:pt x="98" y="175"/>
                  <a:pt x="97" y="175"/>
                </a:cubicBezTo>
                <a:cubicBezTo>
                  <a:pt x="97" y="175"/>
                  <a:pt x="97" y="176"/>
                  <a:pt x="97" y="176"/>
                </a:cubicBezTo>
                <a:cubicBezTo>
                  <a:pt x="97" y="175"/>
                  <a:pt x="96" y="177"/>
                  <a:pt x="96" y="176"/>
                </a:cubicBezTo>
                <a:cubicBezTo>
                  <a:pt x="97" y="175"/>
                  <a:pt x="97" y="174"/>
                  <a:pt x="98" y="175"/>
                </a:cubicBezTo>
                <a:cubicBezTo>
                  <a:pt x="98" y="174"/>
                  <a:pt x="97" y="174"/>
                  <a:pt x="98" y="174"/>
                </a:cubicBezTo>
                <a:cubicBezTo>
                  <a:pt x="97" y="173"/>
                  <a:pt x="96" y="175"/>
                  <a:pt x="95" y="176"/>
                </a:cubicBezTo>
                <a:cubicBezTo>
                  <a:pt x="95" y="176"/>
                  <a:pt x="95" y="177"/>
                  <a:pt x="94" y="177"/>
                </a:cubicBezTo>
                <a:cubicBezTo>
                  <a:pt x="95" y="178"/>
                  <a:pt x="95" y="177"/>
                  <a:pt x="96" y="177"/>
                </a:cubicBezTo>
                <a:cubicBezTo>
                  <a:pt x="95" y="178"/>
                  <a:pt x="95" y="178"/>
                  <a:pt x="94" y="178"/>
                </a:cubicBezTo>
                <a:cubicBezTo>
                  <a:pt x="94" y="179"/>
                  <a:pt x="95" y="179"/>
                  <a:pt x="95" y="179"/>
                </a:cubicBezTo>
                <a:cubicBezTo>
                  <a:pt x="94" y="179"/>
                  <a:pt x="92" y="179"/>
                  <a:pt x="92" y="180"/>
                </a:cubicBezTo>
                <a:cubicBezTo>
                  <a:pt x="92" y="180"/>
                  <a:pt x="92" y="180"/>
                  <a:pt x="93" y="180"/>
                </a:cubicBezTo>
                <a:cubicBezTo>
                  <a:pt x="93" y="180"/>
                  <a:pt x="93" y="181"/>
                  <a:pt x="93" y="181"/>
                </a:cubicBezTo>
                <a:cubicBezTo>
                  <a:pt x="92" y="181"/>
                  <a:pt x="92" y="180"/>
                  <a:pt x="92" y="181"/>
                </a:cubicBezTo>
                <a:cubicBezTo>
                  <a:pt x="91" y="181"/>
                  <a:pt x="92" y="181"/>
                  <a:pt x="92" y="181"/>
                </a:cubicBezTo>
                <a:cubicBezTo>
                  <a:pt x="92" y="182"/>
                  <a:pt x="91" y="181"/>
                  <a:pt x="91" y="182"/>
                </a:cubicBezTo>
                <a:cubicBezTo>
                  <a:pt x="90" y="182"/>
                  <a:pt x="90" y="183"/>
                  <a:pt x="89" y="183"/>
                </a:cubicBezTo>
                <a:cubicBezTo>
                  <a:pt x="89" y="183"/>
                  <a:pt x="90" y="182"/>
                  <a:pt x="90" y="183"/>
                </a:cubicBezTo>
                <a:cubicBezTo>
                  <a:pt x="89" y="183"/>
                  <a:pt x="89" y="183"/>
                  <a:pt x="88" y="183"/>
                </a:cubicBezTo>
                <a:cubicBezTo>
                  <a:pt x="87" y="184"/>
                  <a:pt x="88" y="184"/>
                  <a:pt x="88" y="184"/>
                </a:cubicBezTo>
                <a:cubicBezTo>
                  <a:pt x="87" y="184"/>
                  <a:pt x="87" y="186"/>
                  <a:pt x="86" y="186"/>
                </a:cubicBezTo>
                <a:cubicBezTo>
                  <a:pt x="86" y="186"/>
                  <a:pt x="86" y="186"/>
                  <a:pt x="86" y="186"/>
                </a:cubicBezTo>
                <a:cubicBezTo>
                  <a:pt x="86" y="186"/>
                  <a:pt x="86" y="186"/>
                  <a:pt x="85" y="186"/>
                </a:cubicBezTo>
                <a:cubicBezTo>
                  <a:pt x="85" y="186"/>
                  <a:pt x="86" y="186"/>
                  <a:pt x="86" y="186"/>
                </a:cubicBezTo>
                <a:cubicBezTo>
                  <a:pt x="84" y="188"/>
                  <a:pt x="83" y="190"/>
                  <a:pt x="81" y="192"/>
                </a:cubicBezTo>
                <a:cubicBezTo>
                  <a:pt x="81" y="192"/>
                  <a:pt x="81" y="192"/>
                  <a:pt x="81" y="192"/>
                </a:cubicBezTo>
                <a:cubicBezTo>
                  <a:pt x="81" y="193"/>
                  <a:pt x="82" y="192"/>
                  <a:pt x="81" y="193"/>
                </a:cubicBezTo>
                <a:cubicBezTo>
                  <a:pt x="81" y="193"/>
                  <a:pt x="81" y="193"/>
                  <a:pt x="81" y="193"/>
                </a:cubicBezTo>
                <a:cubicBezTo>
                  <a:pt x="80" y="193"/>
                  <a:pt x="80" y="194"/>
                  <a:pt x="80" y="193"/>
                </a:cubicBezTo>
                <a:cubicBezTo>
                  <a:pt x="79" y="193"/>
                  <a:pt x="81" y="192"/>
                  <a:pt x="80" y="192"/>
                </a:cubicBezTo>
                <a:cubicBezTo>
                  <a:pt x="80" y="191"/>
                  <a:pt x="80" y="192"/>
                  <a:pt x="80" y="192"/>
                </a:cubicBezTo>
                <a:cubicBezTo>
                  <a:pt x="79" y="191"/>
                  <a:pt x="80" y="191"/>
                  <a:pt x="81" y="190"/>
                </a:cubicBezTo>
                <a:cubicBezTo>
                  <a:pt x="81" y="191"/>
                  <a:pt x="80" y="191"/>
                  <a:pt x="81" y="191"/>
                </a:cubicBezTo>
                <a:cubicBezTo>
                  <a:pt x="81" y="191"/>
                  <a:pt x="82" y="191"/>
                  <a:pt x="82" y="190"/>
                </a:cubicBezTo>
                <a:cubicBezTo>
                  <a:pt x="82" y="190"/>
                  <a:pt x="81" y="191"/>
                  <a:pt x="81" y="190"/>
                </a:cubicBezTo>
                <a:cubicBezTo>
                  <a:pt x="81" y="189"/>
                  <a:pt x="82" y="190"/>
                  <a:pt x="82" y="190"/>
                </a:cubicBezTo>
                <a:cubicBezTo>
                  <a:pt x="83" y="189"/>
                  <a:pt x="82" y="189"/>
                  <a:pt x="81" y="189"/>
                </a:cubicBezTo>
                <a:cubicBezTo>
                  <a:pt x="81" y="189"/>
                  <a:pt x="81" y="190"/>
                  <a:pt x="81" y="190"/>
                </a:cubicBezTo>
                <a:cubicBezTo>
                  <a:pt x="80" y="190"/>
                  <a:pt x="82" y="188"/>
                  <a:pt x="82" y="188"/>
                </a:cubicBezTo>
                <a:cubicBezTo>
                  <a:pt x="83" y="188"/>
                  <a:pt x="82" y="189"/>
                  <a:pt x="82" y="189"/>
                </a:cubicBezTo>
                <a:cubicBezTo>
                  <a:pt x="83" y="189"/>
                  <a:pt x="83" y="188"/>
                  <a:pt x="83" y="189"/>
                </a:cubicBezTo>
                <a:cubicBezTo>
                  <a:pt x="83" y="188"/>
                  <a:pt x="83" y="188"/>
                  <a:pt x="83" y="187"/>
                </a:cubicBezTo>
                <a:cubicBezTo>
                  <a:pt x="86" y="183"/>
                  <a:pt x="86" y="183"/>
                  <a:pt x="86" y="183"/>
                </a:cubicBezTo>
                <a:cubicBezTo>
                  <a:pt x="86" y="184"/>
                  <a:pt x="86" y="183"/>
                  <a:pt x="87" y="184"/>
                </a:cubicBezTo>
                <a:cubicBezTo>
                  <a:pt x="87" y="183"/>
                  <a:pt x="87" y="183"/>
                  <a:pt x="86" y="183"/>
                </a:cubicBezTo>
                <a:cubicBezTo>
                  <a:pt x="87" y="183"/>
                  <a:pt x="86" y="182"/>
                  <a:pt x="87" y="182"/>
                </a:cubicBezTo>
                <a:cubicBezTo>
                  <a:pt x="87" y="182"/>
                  <a:pt x="87" y="182"/>
                  <a:pt x="87" y="183"/>
                </a:cubicBezTo>
                <a:cubicBezTo>
                  <a:pt x="88" y="182"/>
                  <a:pt x="87" y="182"/>
                  <a:pt x="87" y="182"/>
                </a:cubicBezTo>
                <a:cubicBezTo>
                  <a:pt x="89" y="179"/>
                  <a:pt x="92" y="175"/>
                  <a:pt x="95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5" y="172"/>
                  <a:pt x="95" y="171"/>
                  <a:pt x="95" y="171"/>
                </a:cubicBezTo>
                <a:cubicBezTo>
                  <a:pt x="95" y="170"/>
                  <a:pt x="95" y="171"/>
                  <a:pt x="95" y="171"/>
                </a:cubicBezTo>
                <a:cubicBezTo>
                  <a:pt x="95" y="171"/>
                  <a:pt x="95" y="171"/>
                  <a:pt x="95" y="170"/>
                </a:cubicBezTo>
                <a:cubicBezTo>
                  <a:pt x="94" y="170"/>
                  <a:pt x="94" y="170"/>
                  <a:pt x="94" y="171"/>
                </a:cubicBezTo>
                <a:cubicBezTo>
                  <a:pt x="93" y="170"/>
                  <a:pt x="94" y="169"/>
                  <a:pt x="95" y="169"/>
                </a:cubicBezTo>
                <a:cubicBezTo>
                  <a:pt x="95" y="169"/>
                  <a:pt x="94" y="169"/>
                  <a:pt x="95" y="170"/>
                </a:cubicBezTo>
                <a:cubicBezTo>
                  <a:pt x="95" y="170"/>
                  <a:pt x="95" y="169"/>
                  <a:pt x="95" y="169"/>
                </a:cubicBezTo>
                <a:cubicBezTo>
                  <a:pt x="96" y="170"/>
                  <a:pt x="95" y="170"/>
                  <a:pt x="95" y="170"/>
                </a:cubicBezTo>
                <a:cubicBezTo>
                  <a:pt x="96" y="170"/>
                  <a:pt x="96" y="170"/>
                  <a:pt x="96" y="170"/>
                </a:cubicBezTo>
                <a:cubicBezTo>
                  <a:pt x="96" y="168"/>
                  <a:pt x="103" y="164"/>
                  <a:pt x="102" y="163"/>
                </a:cubicBezTo>
                <a:cubicBezTo>
                  <a:pt x="105" y="161"/>
                  <a:pt x="102" y="163"/>
                  <a:pt x="105" y="161"/>
                </a:cubicBezTo>
                <a:cubicBezTo>
                  <a:pt x="107" y="157"/>
                  <a:pt x="113" y="152"/>
                  <a:pt x="118" y="147"/>
                </a:cubicBezTo>
                <a:cubicBezTo>
                  <a:pt x="116" y="151"/>
                  <a:pt x="121" y="145"/>
                  <a:pt x="123" y="143"/>
                </a:cubicBezTo>
                <a:cubicBezTo>
                  <a:pt x="123" y="143"/>
                  <a:pt x="123" y="143"/>
                  <a:pt x="123" y="143"/>
                </a:cubicBezTo>
                <a:cubicBezTo>
                  <a:pt x="124" y="142"/>
                  <a:pt x="124" y="143"/>
                  <a:pt x="126" y="141"/>
                </a:cubicBezTo>
                <a:cubicBezTo>
                  <a:pt x="124" y="141"/>
                  <a:pt x="130" y="137"/>
                  <a:pt x="128" y="138"/>
                </a:cubicBezTo>
                <a:cubicBezTo>
                  <a:pt x="129" y="136"/>
                  <a:pt x="131" y="136"/>
                  <a:pt x="131" y="136"/>
                </a:cubicBezTo>
                <a:cubicBezTo>
                  <a:pt x="132" y="135"/>
                  <a:pt x="131" y="135"/>
                  <a:pt x="131" y="135"/>
                </a:cubicBezTo>
                <a:cubicBezTo>
                  <a:pt x="133" y="134"/>
                  <a:pt x="133" y="133"/>
                  <a:pt x="136" y="131"/>
                </a:cubicBezTo>
                <a:cubicBezTo>
                  <a:pt x="135" y="132"/>
                  <a:pt x="136" y="132"/>
                  <a:pt x="137" y="131"/>
                </a:cubicBezTo>
                <a:cubicBezTo>
                  <a:pt x="141" y="128"/>
                  <a:pt x="136" y="130"/>
                  <a:pt x="139" y="128"/>
                </a:cubicBezTo>
                <a:cubicBezTo>
                  <a:pt x="138" y="128"/>
                  <a:pt x="136" y="130"/>
                  <a:pt x="135" y="130"/>
                </a:cubicBezTo>
                <a:cubicBezTo>
                  <a:pt x="134" y="131"/>
                  <a:pt x="134" y="132"/>
                  <a:pt x="134" y="132"/>
                </a:cubicBezTo>
                <a:cubicBezTo>
                  <a:pt x="130" y="134"/>
                  <a:pt x="128" y="137"/>
                  <a:pt x="123" y="141"/>
                </a:cubicBezTo>
                <a:cubicBezTo>
                  <a:pt x="122" y="141"/>
                  <a:pt x="121" y="143"/>
                  <a:pt x="122" y="141"/>
                </a:cubicBezTo>
                <a:cubicBezTo>
                  <a:pt x="121" y="142"/>
                  <a:pt x="120" y="143"/>
                  <a:pt x="117" y="145"/>
                </a:cubicBezTo>
                <a:cubicBezTo>
                  <a:pt x="121" y="141"/>
                  <a:pt x="127" y="135"/>
                  <a:pt x="130" y="134"/>
                </a:cubicBezTo>
                <a:cubicBezTo>
                  <a:pt x="131" y="133"/>
                  <a:pt x="130" y="132"/>
                  <a:pt x="131" y="132"/>
                </a:cubicBezTo>
                <a:cubicBezTo>
                  <a:pt x="129" y="133"/>
                  <a:pt x="130" y="133"/>
                  <a:pt x="128" y="135"/>
                </a:cubicBezTo>
                <a:cubicBezTo>
                  <a:pt x="131" y="131"/>
                  <a:pt x="126" y="134"/>
                  <a:pt x="127" y="132"/>
                </a:cubicBezTo>
                <a:cubicBezTo>
                  <a:pt x="125" y="133"/>
                  <a:pt x="125" y="133"/>
                  <a:pt x="125" y="133"/>
                </a:cubicBezTo>
                <a:cubicBezTo>
                  <a:pt x="124" y="134"/>
                  <a:pt x="127" y="133"/>
                  <a:pt x="125" y="135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13" y="146"/>
                  <a:pt x="113" y="146"/>
                  <a:pt x="113" y="146"/>
                </a:cubicBezTo>
                <a:cubicBezTo>
                  <a:pt x="112" y="146"/>
                  <a:pt x="112" y="146"/>
                  <a:pt x="113" y="145"/>
                </a:cubicBezTo>
                <a:cubicBezTo>
                  <a:pt x="111" y="147"/>
                  <a:pt x="111" y="147"/>
                  <a:pt x="111" y="147"/>
                </a:cubicBezTo>
                <a:cubicBezTo>
                  <a:pt x="111" y="148"/>
                  <a:pt x="112" y="146"/>
                  <a:pt x="113" y="146"/>
                </a:cubicBezTo>
                <a:cubicBezTo>
                  <a:pt x="113" y="147"/>
                  <a:pt x="111" y="147"/>
                  <a:pt x="110" y="148"/>
                </a:cubicBezTo>
                <a:cubicBezTo>
                  <a:pt x="106" y="153"/>
                  <a:pt x="106" y="153"/>
                  <a:pt x="106" y="153"/>
                </a:cubicBezTo>
                <a:cubicBezTo>
                  <a:pt x="106" y="150"/>
                  <a:pt x="103" y="155"/>
                  <a:pt x="100" y="157"/>
                </a:cubicBezTo>
                <a:cubicBezTo>
                  <a:pt x="101" y="156"/>
                  <a:pt x="104" y="154"/>
                  <a:pt x="104" y="152"/>
                </a:cubicBezTo>
                <a:cubicBezTo>
                  <a:pt x="108" y="149"/>
                  <a:pt x="109" y="148"/>
                  <a:pt x="111" y="145"/>
                </a:cubicBezTo>
                <a:cubicBezTo>
                  <a:pt x="110" y="145"/>
                  <a:pt x="109" y="147"/>
                  <a:pt x="108" y="148"/>
                </a:cubicBezTo>
                <a:cubicBezTo>
                  <a:pt x="108" y="145"/>
                  <a:pt x="106" y="148"/>
                  <a:pt x="103" y="152"/>
                </a:cubicBezTo>
                <a:cubicBezTo>
                  <a:pt x="105" y="150"/>
                  <a:pt x="103" y="150"/>
                  <a:pt x="101" y="151"/>
                </a:cubicBezTo>
                <a:cubicBezTo>
                  <a:pt x="103" y="149"/>
                  <a:pt x="103" y="149"/>
                  <a:pt x="104" y="149"/>
                </a:cubicBezTo>
                <a:cubicBezTo>
                  <a:pt x="105" y="148"/>
                  <a:pt x="105" y="147"/>
                  <a:pt x="107" y="145"/>
                </a:cubicBezTo>
                <a:cubicBezTo>
                  <a:pt x="108" y="144"/>
                  <a:pt x="108" y="146"/>
                  <a:pt x="109" y="144"/>
                </a:cubicBezTo>
                <a:cubicBezTo>
                  <a:pt x="111" y="142"/>
                  <a:pt x="109" y="141"/>
                  <a:pt x="113" y="139"/>
                </a:cubicBezTo>
                <a:cubicBezTo>
                  <a:pt x="113" y="139"/>
                  <a:pt x="111" y="141"/>
                  <a:pt x="111" y="141"/>
                </a:cubicBezTo>
                <a:cubicBezTo>
                  <a:pt x="114" y="139"/>
                  <a:pt x="114" y="138"/>
                  <a:pt x="113" y="138"/>
                </a:cubicBezTo>
                <a:cubicBezTo>
                  <a:pt x="115" y="136"/>
                  <a:pt x="115" y="137"/>
                  <a:pt x="115" y="137"/>
                </a:cubicBezTo>
                <a:cubicBezTo>
                  <a:pt x="115" y="136"/>
                  <a:pt x="118" y="134"/>
                  <a:pt x="118" y="133"/>
                </a:cubicBezTo>
                <a:cubicBezTo>
                  <a:pt x="118" y="133"/>
                  <a:pt x="116" y="134"/>
                  <a:pt x="115" y="135"/>
                </a:cubicBezTo>
                <a:cubicBezTo>
                  <a:pt x="116" y="134"/>
                  <a:pt x="116" y="134"/>
                  <a:pt x="117" y="132"/>
                </a:cubicBezTo>
                <a:cubicBezTo>
                  <a:pt x="115" y="134"/>
                  <a:pt x="115" y="134"/>
                  <a:pt x="116" y="132"/>
                </a:cubicBezTo>
                <a:cubicBezTo>
                  <a:pt x="115" y="132"/>
                  <a:pt x="115" y="132"/>
                  <a:pt x="115" y="132"/>
                </a:cubicBezTo>
                <a:cubicBezTo>
                  <a:pt x="114" y="133"/>
                  <a:pt x="113" y="134"/>
                  <a:pt x="112" y="135"/>
                </a:cubicBezTo>
                <a:cubicBezTo>
                  <a:pt x="111" y="136"/>
                  <a:pt x="112" y="134"/>
                  <a:pt x="109" y="137"/>
                </a:cubicBezTo>
                <a:cubicBezTo>
                  <a:pt x="111" y="135"/>
                  <a:pt x="109" y="136"/>
                  <a:pt x="110" y="134"/>
                </a:cubicBezTo>
                <a:cubicBezTo>
                  <a:pt x="112" y="133"/>
                  <a:pt x="110" y="133"/>
                  <a:pt x="111" y="133"/>
                </a:cubicBezTo>
                <a:cubicBezTo>
                  <a:pt x="112" y="131"/>
                  <a:pt x="115" y="128"/>
                  <a:pt x="116" y="127"/>
                </a:cubicBezTo>
                <a:cubicBezTo>
                  <a:pt x="118" y="126"/>
                  <a:pt x="119" y="125"/>
                  <a:pt x="120" y="126"/>
                </a:cubicBezTo>
                <a:cubicBezTo>
                  <a:pt x="121" y="125"/>
                  <a:pt x="121" y="124"/>
                  <a:pt x="121" y="124"/>
                </a:cubicBezTo>
                <a:cubicBezTo>
                  <a:pt x="121" y="124"/>
                  <a:pt x="119" y="125"/>
                  <a:pt x="119" y="124"/>
                </a:cubicBezTo>
                <a:cubicBezTo>
                  <a:pt x="122" y="121"/>
                  <a:pt x="125" y="119"/>
                  <a:pt x="126" y="117"/>
                </a:cubicBezTo>
                <a:cubicBezTo>
                  <a:pt x="127" y="116"/>
                  <a:pt x="127" y="116"/>
                  <a:pt x="128" y="116"/>
                </a:cubicBezTo>
                <a:cubicBezTo>
                  <a:pt x="142" y="104"/>
                  <a:pt x="148" y="99"/>
                  <a:pt x="162" y="88"/>
                </a:cubicBezTo>
                <a:cubicBezTo>
                  <a:pt x="163" y="89"/>
                  <a:pt x="163" y="89"/>
                  <a:pt x="164" y="88"/>
                </a:cubicBezTo>
                <a:cubicBezTo>
                  <a:pt x="166" y="86"/>
                  <a:pt x="163" y="88"/>
                  <a:pt x="163" y="88"/>
                </a:cubicBezTo>
                <a:cubicBezTo>
                  <a:pt x="175" y="79"/>
                  <a:pt x="184" y="73"/>
                  <a:pt x="197" y="65"/>
                </a:cubicBezTo>
                <a:cubicBezTo>
                  <a:pt x="197" y="65"/>
                  <a:pt x="196" y="65"/>
                  <a:pt x="195" y="66"/>
                </a:cubicBezTo>
                <a:cubicBezTo>
                  <a:pt x="196" y="65"/>
                  <a:pt x="197" y="65"/>
                  <a:pt x="199" y="63"/>
                </a:cubicBezTo>
                <a:cubicBezTo>
                  <a:pt x="199" y="64"/>
                  <a:pt x="199" y="64"/>
                  <a:pt x="201" y="63"/>
                </a:cubicBezTo>
                <a:cubicBezTo>
                  <a:pt x="202" y="63"/>
                  <a:pt x="201" y="62"/>
                  <a:pt x="201" y="62"/>
                </a:cubicBezTo>
                <a:cubicBezTo>
                  <a:pt x="203" y="61"/>
                  <a:pt x="203" y="61"/>
                  <a:pt x="203" y="62"/>
                </a:cubicBezTo>
                <a:cubicBezTo>
                  <a:pt x="207" y="60"/>
                  <a:pt x="211" y="58"/>
                  <a:pt x="214" y="56"/>
                </a:cubicBezTo>
                <a:cubicBezTo>
                  <a:pt x="213" y="56"/>
                  <a:pt x="212" y="57"/>
                  <a:pt x="210" y="57"/>
                </a:cubicBezTo>
                <a:cubicBezTo>
                  <a:pt x="214" y="54"/>
                  <a:pt x="214" y="57"/>
                  <a:pt x="222" y="53"/>
                </a:cubicBezTo>
                <a:cubicBezTo>
                  <a:pt x="222" y="52"/>
                  <a:pt x="218" y="54"/>
                  <a:pt x="217" y="54"/>
                </a:cubicBezTo>
                <a:cubicBezTo>
                  <a:pt x="219" y="52"/>
                  <a:pt x="216" y="54"/>
                  <a:pt x="216" y="53"/>
                </a:cubicBezTo>
                <a:cubicBezTo>
                  <a:pt x="215" y="53"/>
                  <a:pt x="214" y="54"/>
                  <a:pt x="214" y="54"/>
                </a:cubicBezTo>
                <a:cubicBezTo>
                  <a:pt x="212" y="54"/>
                  <a:pt x="215" y="53"/>
                  <a:pt x="210" y="56"/>
                </a:cubicBezTo>
                <a:cubicBezTo>
                  <a:pt x="211" y="54"/>
                  <a:pt x="217" y="52"/>
                  <a:pt x="219" y="50"/>
                </a:cubicBezTo>
                <a:cubicBezTo>
                  <a:pt x="220" y="50"/>
                  <a:pt x="219" y="51"/>
                  <a:pt x="221" y="50"/>
                </a:cubicBezTo>
                <a:cubicBezTo>
                  <a:pt x="227" y="46"/>
                  <a:pt x="237" y="41"/>
                  <a:pt x="245" y="39"/>
                </a:cubicBezTo>
                <a:cubicBezTo>
                  <a:pt x="246" y="40"/>
                  <a:pt x="242" y="40"/>
                  <a:pt x="241" y="41"/>
                </a:cubicBezTo>
                <a:cubicBezTo>
                  <a:pt x="242" y="41"/>
                  <a:pt x="244" y="40"/>
                  <a:pt x="245" y="40"/>
                </a:cubicBezTo>
                <a:cubicBezTo>
                  <a:pt x="247" y="39"/>
                  <a:pt x="249" y="39"/>
                  <a:pt x="254" y="37"/>
                </a:cubicBezTo>
                <a:cubicBezTo>
                  <a:pt x="252" y="37"/>
                  <a:pt x="247" y="38"/>
                  <a:pt x="253" y="36"/>
                </a:cubicBezTo>
                <a:cubicBezTo>
                  <a:pt x="252" y="36"/>
                  <a:pt x="250" y="37"/>
                  <a:pt x="251" y="36"/>
                </a:cubicBezTo>
                <a:cubicBezTo>
                  <a:pt x="252" y="36"/>
                  <a:pt x="254" y="35"/>
                  <a:pt x="255" y="35"/>
                </a:cubicBezTo>
                <a:cubicBezTo>
                  <a:pt x="257" y="35"/>
                  <a:pt x="255" y="34"/>
                  <a:pt x="258" y="33"/>
                </a:cubicBezTo>
                <a:cubicBezTo>
                  <a:pt x="259" y="34"/>
                  <a:pt x="259" y="34"/>
                  <a:pt x="259" y="34"/>
                </a:cubicBezTo>
                <a:cubicBezTo>
                  <a:pt x="263" y="32"/>
                  <a:pt x="265" y="32"/>
                  <a:pt x="267" y="31"/>
                </a:cubicBezTo>
                <a:cubicBezTo>
                  <a:pt x="273" y="28"/>
                  <a:pt x="273" y="30"/>
                  <a:pt x="279" y="27"/>
                </a:cubicBezTo>
                <a:cubicBezTo>
                  <a:pt x="280" y="27"/>
                  <a:pt x="279" y="27"/>
                  <a:pt x="279" y="28"/>
                </a:cubicBezTo>
                <a:cubicBezTo>
                  <a:pt x="282" y="27"/>
                  <a:pt x="285" y="26"/>
                  <a:pt x="285" y="25"/>
                </a:cubicBezTo>
                <a:cubicBezTo>
                  <a:pt x="288" y="26"/>
                  <a:pt x="294" y="23"/>
                  <a:pt x="301" y="22"/>
                </a:cubicBez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297" y="22"/>
                  <a:pt x="296" y="22"/>
                </a:cubicBezTo>
                <a:cubicBezTo>
                  <a:pt x="298" y="21"/>
                  <a:pt x="297" y="22"/>
                  <a:pt x="298" y="21"/>
                </a:cubicBez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297" y="21"/>
                  <a:pt x="297" y="21"/>
                </a:cubicBezTo>
                <a:cubicBezTo>
                  <a:pt x="300" y="19"/>
                  <a:pt x="301" y="19"/>
                  <a:pt x="305" y="18"/>
                </a:cubicBezTo>
                <a:cubicBezTo>
                  <a:pt x="305" y="19"/>
                  <a:pt x="307" y="18"/>
                  <a:pt x="306" y="19"/>
                </a:cubicBezTo>
                <a:cubicBezTo>
                  <a:pt x="308" y="18"/>
                  <a:pt x="309" y="17"/>
                  <a:pt x="309" y="18"/>
                </a:cubicBezTo>
                <a:cubicBezTo>
                  <a:pt x="316" y="16"/>
                  <a:pt x="316" y="16"/>
                  <a:pt x="322" y="15"/>
                </a:cubicBezTo>
                <a:cubicBezTo>
                  <a:pt x="325" y="15"/>
                  <a:pt x="325" y="14"/>
                  <a:pt x="327" y="13"/>
                </a:cubicBezTo>
                <a:cubicBezTo>
                  <a:pt x="329" y="12"/>
                  <a:pt x="329" y="13"/>
                  <a:pt x="330" y="13"/>
                </a:cubicBezTo>
                <a:cubicBezTo>
                  <a:pt x="332" y="13"/>
                  <a:pt x="332" y="12"/>
                  <a:pt x="334" y="12"/>
                </a:cubicBezTo>
                <a:cubicBezTo>
                  <a:pt x="336" y="12"/>
                  <a:pt x="338" y="11"/>
                  <a:pt x="338" y="12"/>
                </a:cubicBezTo>
                <a:cubicBezTo>
                  <a:pt x="337" y="12"/>
                  <a:pt x="338" y="12"/>
                  <a:pt x="337" y="12"/>
                </a:cubicBezTo>
                <a:cubicBezTo>
                  <a:pt x="337" y="12"/>
                  <a:pt x="336" y="12"/>
                  <a:pt x="336" y="12"/>
                </a:cubicBezTo>
                <a:cubicBezTo>
                  <a:pt x="336" y="13"/>
                  <a:pt x="340" y="11"/>
                  <a:pt x="341" y="12"/>
                </a:cubicBezTo>
                <a:cubicBezTo>
                  <a:pt x="343" y="12"/>
                  <a:pt x="337" y="12"/>
                  <a:pt x="340" y="11"/>
                </a:cubicBezTo>
                <a:cubicBezTo>
                  <a:pt x="342" y="11"/>
                  <a:pt x="342" y="11"/>
                  <a:pt x="342" y="11"/>
                </a:cubicBezTo>
                <a:cubicBezTo>
                  <a:pt x="344" y="11"/>
                  <a:pt x="344" y="11"/>
                  <a:pt x="345" y="11"/>
                </a:cubicBezTo>
                <a:cubicBezTo>
                  <a:pt x="346" y="10"/>
                  <a:pt x="340" y="11"/>
                  <a:pt x="342" y="10"/>
                </a:cubicBezTo>
                <a:cubicBezTo>
                  <a:pt x="347" y="10"/>
                  <a:pt x="347" y="10"/>
                  <a:pt x="347" y="10"/>
                </a:cubicBezTo>
                <a:cubicBezTo>
                  <a:pt x="347" y="9"/>
                  <a:pt x="347" y="9"/>
                  <a:pt x="345" y="9"/>
                </a:cubicBezTo>
                <a:cubicBezTo>
                  <a:pt x="349" y="8"/>
                  <a:pt x="350" y="10"/>
                  <a:pt x="354" y="10"/>
                </a:cubicBezTo>
                <a:cubicBezTo>
                  <a:pt x="356" y="10"/>
                  <a:pt x="358" y="9"/>
                  <a:pt x="360" y="9"/>
                </a:cubicBezTo>
                <a:cubicBezTo>
                  <a:pt x="361" y="9"/>
                  <a:pt x="359" y="9"/>
                  <a:pt x="361" y="9"/>
                </a:cubicBezTo>
                <a:cubicBezTo>
                  <a:pt x="360" y="9"/>
                  <a:pt x="359" y="9"/>
                  <a:pt x="358" y="9"/>
                </a:cubicBezTo>
                <a:cubicBezTo>
                  <a:pt x="355" y="8"/>
                  <a:pt x="363" y="8"/>
                  <a:pt x="360" y="8"/>
                </a:cubicBezTo>
                <a:cubicBezTo>
                  <a:pt x="361" y="7"/>
                  <a:pt x="362" y="9"/>
                  <a:pt x="364" y="8"/>
                </a:cubicBezTo>
                <a:cubicBezTo>
                  <a:pt x="367" y="8"/>
                  <a:pt x="362" y="8"/>
                  <a:pt x="363" y="7"/>
                </a:cubicBezTo>
                <a:cubicBezTo>
                  <a:pt x="364" y="7"/>
                  <a:pt x="365" y="7"/>
                  <a:pt x="365" y="7"/>
                </a:cubicBezTo>
                <a:cubicBezTo>
                  <a:pt x="366" y="7"/>
                  <a:pt x="367" y="8"/>
                  <a:pt x="367" y="8"/>
                </a:cubicBezTo>
                <a:cubicBezTo>
                  <a:pt x="367" y="9"/>
                  <a:pt x="370" y="8"/>
                  <a:pt x="371" y="9"/>
                </a:cubicBezTo>
                <a:cubicBezTo>
                  <a:pt x="374" y="8"/>
                  <a:pt x="371" y="8"/>
                  <a:pt x="372" y="8"/>
                </a:cubicBezTo>
                <a:cubicBezTo>
                  <a:pt x="372" y="7"/>
                  <a:pt x="371" y="8"/>
                  <a:pt x="371" y="8"/>
                </a:cubicBezTo>
                <a:cubicBezTo>
                  <a:pt x="371" y="7"/>
                  <a:pt x="379" y="9"/>
                  <a:pt x="381" y="7"/>
                </a:cubicBezTo>
                <a:cubicBezTo>
                  <a:pt x="384" y="7"/>
                  <a:pt x="386" y="8"/>
                  <a:pt x="390" y="7"/>
                </a:cubicBezTo>
                <a:cubicBezTo>
                  <a:pt x="390" y="7"/>
                  <a:pt x="389" y="7"/>
                  <a:pt x="390" y="7"/>
                </a:cubicBezTo>
                <a:cubicBezTo>
                  <a:pt x="387" y="6"/>
                  <a:pt x="389" y="6"/>
                  <a:pt x="386" y="5"/>
                </a:cubicBezTo>
                <a:cubicBezTo>
                  <a:pt x="388" y="6"/>
                  <a:pt x="389" y="7"/>
                  <a:pt x="391" y="6"/>
                </a:cubicBezTo>
                <a:cubicBezTo>
                  <a:pt x="392" y="6"/>
                  <a:pt x="392" y="7"/>
                  <a:pt x="394" y="7"/>
                </a:cubicBezTo>
                <a:cubicBezTo>
                  <a:pt x="395" y="7"/>
                  <a:pt x="395" y="6"/>
                  <a:pt x="395" y="6"/>
                </a:cubicBezTo>
                <a:cubicBezTo>
                  <a:pt x="396" y="6"/>
                  <a:pt x="399" y="6"/>
                  <a:pt x="397" y="6"/>
                </a:cubicBezTo>
                <a:cubicBezTo>
                  <a:pt x="401" y="5"/>
                  <a:pt x="402" y="7"/>
                  <a:pt x="401" y="7"/>
                </a:cubicBezTo>
                <a:cubicBezTo>
                  <a:pt x="408" y="7"/>
                  <a:pt x="400" y="5"/>
                  <a:pt x="400" y="4"/>
                </a:cubicBezTo>
                <a:cubicBezTo>
                  <a:pt x="402" y="5"/>
                  <a:pt x="404" y="4"/>
                  <a:pt x="401" y="4"/>
                </a:cubicBezTo>
                <a:cubicBezTo>
                  <a:pt x="406" y="3"/>
                  <a:pt x="402" y="5"/>
                  <a:pt x="407" y="5"/>
                </a:cubicBezTo>
                <a:cubicBezTo>
                  <a:pt x="411" y="4"/>
                  <a:pt x="406" y="3"/>
                  <a:pt x="410" y="3"/>
                </a:cubicBezTo>
                <a:cubicBezTo>
                  <a:pt x="408" y="2"/>
                  <a:pt x="400" y="3"/>
                  <a:pt x="399" y="2"/>
                </a:cubicBezTo>
                <a:cubicBezTo>
                  <a:pt x="400" y="1"/>
                  <a:pt x="404" y="2"/>
                  <a:pt x="404" y="2"/>
                </a:cubicBezTo>
                <a:cubicBezTo>
                  <a:pt x="407" y="2"/>
                  <a:pt x="407" y="1"/>
                  <a:pt x="412" y="2"/>
                </a:cubicBezTo>
                <a:cubicBezTo>
                  <a:pt x="411" y="2"/>
                  <a:pt x="413" y="2"/>
                  <a:pt x="412" y="3"/>
                </a:cubicBezTo>
                <a:cubicBezTo>
                  <a:pt x="415" y="3"/>
                  <a:pt x="415" y="1"/>
                  <a:pt x="419" y="1"/>
                </a:cubicBezTo>
                <a:cubicBezTo>
                  <a:pt x="417" y="2"/>
                  <a:pt x="416" y="2"/>
                  <a:pt x="421" y="2"/>
                </a:cubicBezTo>
                <a:cubicBezTo>
                  <a:pt x="420" y="3"/>
                  <a:pt x="417" y="3"/>
                  <a:pt x="417" y="2"/>
                </a:cubicBezTo>
                <a:cubicBezTo>
                  <a:pt x="416" y="2"/>
                  <a:pt x="416" y="3"/>
                  <a:pt x="415" y="3"/>
                </a:cubicBezTo>
                <a:cubicBezTo>
                  <a:pt x="414" y="3"/>
                  <a:pt x="417" y="3"/>
                  <a:pt x="417" y="4"/>
                </a:cubicBezTo>
                <a:cubicBezTo>
                  <a:pt x="419" y="4"/>
                  <a:pt x="418" y="3"/>
                  <a:pt x="416" y="3"/>
                </a:cubicBezTo>
                <a:cubicBezTo>
                  <a:pt x="417" y="3"/>
                  <a:pt x="421" y="3"/>
                  <a:pt x="421" y="4"/>
                </a:cubicBezTo>
                <a:cubicBezTo>
                  <a:pt x="418" y="4"/>
                  <a:pt x="427" y="5"/>
                  <a:pt x="424" y="5"/>
                </a:cubicBezTo>
                <a:cubicBezTo>
                  <a:pt x="427" y="5"/>
                  <a:pt x="427" y="6"/>
                  <a:pt x="430" y="6"/>
                </a:cubicBezTo>
                <a:cubicBezTo>
                  <a:pt x="426" y="5"/>
                  <a:pt x="427" y="5"/>
                  <a:pt x="425" y="4"/>
                </a:cubicBezTo>
                <a:cubicBezTo>
                  <a:pt x="426" y="4"/>
                  <a:pt x="428" y="4"/>
                  <a:pt x="430" y="4"/>
                </a:cubicBezTo>
                <a:cubicBezTo>
                  <a:pt x="427" y="4"/>
                  <a:pt x="430" y="4"/>
                  <a:pt x="428" y="4"/>
                </a:cubicBezTo>
                <a:cubicBezTo>
                  <a:pt x="429" y="5"/>
                  <a:pt x="432" y="5"/>
                  <a:pt x="433" y="5"/>
                </a:cubicBezTo>
                <a:cubicBezTo>
                  <a:pt x="434" y="5"/>
                  <a:pt x="431" y="5"/>
                  <a:pt x="431" y="4"/>
                </a:cubicBezTo>
                <a:cubicBezTo>
                  <a:pt x="432" y="4"/>
                  <a:pt x="438" y="5"/>
                  <a:pt x="438" y="5"/>
                </a:cubicBezTo>
                <a:cubicBezTo>
                  <a:pt x="442" y="6"/>
                  <a:pt x="445" y="6"/>
                  <a:pt x="453" y="7"/>
                </a:cubicBezTo>
                <a:cubicBezTo>
                  <a:pt x="453" y="7"/>
                  <a:pt x="452" y="7"/>
                  <a:pt x="451" y="7"/>
                </a:cubicBezTo>
                <a:cubicBezTo>
                  <a:pt x="451" y="7"/>
                  <a:pt x="453" y="7"/>
                  <a:pt x="453" y="7"/>
                </a:cubicBezTo>
                <a:cubicBezTo>
                  <a:pt x="452" y="8"/>
                  <a:pt x="450" y="7"/>
                  <a:pt x="447" y="6"/>
                </a:cubicBezTo>
                <a:cubicBezTo>
                  <a:pt x="447" y="7"/>
                  <a:pt x="447" y="7"/>
                  <a:pt x="447" y="7"/>
                </a:cubicBezTo>
                <a:cubicBezTo>
                  <a:pt x="448" y="7"/>
                  <a:pt x="453" y="8"/>
                  <a:pt x="453" y="9"/>
                </a:cubicBezTo>
                <a:cubicBezTo>
                  <a:pt x="454" y="8"/>
                  <a:pt x="456" y="7"/>
                  <a:pt x="453" y="6"/>
                </a:cubicBezTo>
                <a:cubicBezTo>
                  <a:pt x="454" y="6"/>
                  <a:pt x="457" y="7"/>
                  <a:pt x="455" y="6"/>
                </a:cubicBezTo>
                <a:cubicBezTo>
                  <a:pt x="456" y="6"/>
                  <a:pt x="458" y="7"/>
                  <a:pt x="460" y="7"/>
                </a:cubicBezTo>
                <a:cubicBezTo>
                  <a:pt x="460" y="7"/>
                  <a:pt x="459" y="7"/>
                  <a:pt x="458" y="6"/>
                </a:cubicBezTo>
                <a:cubicBezTo>
                  <a:pt x="460" y="6"/>
                  <a:pt x="465" y="7"/>
                  <a:pt x="465" y="6"/>
                </a:cubicBezTo>
                <a:cubicBezTo>
                  <a:pt x="466" y="7"/>
                  <a:pt x="466" y="7"/>
                  <a:pt x="465" y="7"/>
                </a:cubicBezTo>
                <a:cubicBezTo>
                  <a:pt x="466" y="7"/>
                  <a:pt x="469" y="8"/>
                  <a:pt x="468" y="8"/>
                </a:cubicBezTo>
                <a:cubicBezTo>
                  <a:pt x="466" y="8"/>
                  <a:pt x="466" y="8"/>
                  <a:pt x="463" y="7"/>
                </a:cubicBezTo>
                <a:cubicBezTo>
                  <a:pt x="463" y="8"/>
                  <a:pt x="464" y="8"/>
                  <a:pt x="464" y="8"/>
                </a:cubicBezTo>
                <a:cubicBezTo>
                  <a:pt x="468" y="9"/>
                  <a:pt x="467" y="8"/>
                  <a:pt x="470" y="9"/>
                </a:cubicBezTo>
                <a:cubicBezTo>
                  <a:pt x="470" y="8"/>
                  <a:pt x="473" y="8"/>
                  <a:pt x="477" y="9"/>
                </a:cubicBezTo>
                <a:cubicBezTo>
                  <a:pt x="476" y="10"/>
                  <a:pt x="474" y="9"/>
                  <a:pt x="471" y="9"/>
                </a:cubicBezTo>
                <a:cubicBezTo>
                  <a:pt x="472" y="9"/>
                  <a:pt x="472" y="10"/>
                  <a:pt x="472" y="10"/>
                </a:cubicBezTo>
                <a:cubicBezTo>
                  <a:pt x="473" y="10"/>
                  <a:pt x="475" y="10"/>
                  <a:pt x="476" y="10"/>
                </a:cubicBezTo>
                <a:cubicBezTo>
                  <a:pt x="478" y="10"/>
                  <a:pt x="478" y="11"/>
                  <a:pt x="478" y="11"/>
                </a:cubicBezTo>
                <a:cubicBezTo>
                  <a:pt x="479" y="11"/>
                  <a:pt x="481" y="11"/>
                  <a:pt x="483" y="12"/>
                </a:cubicBezTo>
                <a:cubicBezTo>
                  <a:pt x="483" y="11"/>
                  <a:pt x="484" y="11"/>
                  <a:pt x="482" y="11"/>
                </a:cubicBezTo>
                <a:cubicBezTo>
                  <a:pt x="483" y="10"/>
                  <a:pt x="485" y="11"/>
                  <a:pt x="484" y="12"/>
                </a:cubicBezTo>
                <a:cubicBezTo>
                  <a:pt x="485" y="12"/>
                  <a:pt x="486" y="11"/>
                  <a:pt x="487" y="12"/>
                </a:cubicBezTo>
                <a:cubicBezTo>
                  <a:pt x="487" y="12"/>
                  <a:pt x="485" y="10"/>
                  <a:pt x="490" y="11"/>
                </a:cubicBezTo>
                <a:cubicBezTo>
                  <a:pt x="490" y="10"/>
                  <a:pt x="485" y="10"/>
                  <a:pt x="484" y="9"/>
                </a:cubicBezTo>
                <a:cubicBezTo>
                  <a:pt x="482" y="9"/>
                  <a:pt x="481" y="9"/>
                  <a:pt x="482" y="9"/>
                </a:cubicBezTo>
                <a:cubicBezTo>
                  <a:pt x="480" y="9"/>
                  <a:pt x="481" y="9"/>
                  <a:pt x="478" y="8"/>
                </a:cubicBezTo>
                <a:cubicBezTo>
                  <a:pt x="478" y="8"/>
                  <a:pt x="482" y="9"/>
                  <a:pt x="481" y="7"/>
                </a:cubicBezTo>
                <a:cubicBezTo>
                  <a:pt x="484" y="8"/>
                  <a:pt x="482" y="8"/>
                  <a:pt x="482" y="8"/>
                </a:cubicBezTo>
                <a:cubicBezTo>
                  <a:pt x="486" y="9"/>
                  <a:pt x="486" y="9"/>
                  <a:pt x="489" y="9"/>
                </a:cubicBezTo>
                <a:cubicBezTo>
                  <a:pt x="489" y="9"/>
                  <a:pt x="487" y="9"/>
                  <a:pt x="487" y="8"/>
                </a:cubicBezTo>
                <a:cubicBezTo>
                  <a:pt x="491" y="9"/>
                  <a:pt x="493" y="10"/>
                  <a:pt x="496" y="11"/>
                </a:cubicBezTo>
                <a:cubicBezTo>
                  <a:pt x="495" y="11"/>
                  <a:pt x="495" y="10"/>
                  <a:pt x="495" y="11"/>
                </a:cubicBezTo>
                <a:cubicBezTo>
                  <a:pt x="496" y="11"/>
                  <a:pt x="499" y="12"/>
                  <a:pt x="499" y="11"/>
                </a:cubicBezTo>
                <a:cubicBezTo>
                  <a:pt x="500" y="12"/>
                  <a:pt x="500" y="12"/>
                  <a:pt x="501" y="13"/>
                </a:cubicBezTo>
                <a:cubicBezTo>
                  <a:pt x="505" y="13"/>
                  <a:pt x="510" y="15"/>
                  <a:pt x="512" y="16"/>
                </a:cubicBezTo>
                <a:cubicBezTo>
                  <a:pt x="514" y="17"/>
                  <a:pt x="512" y="15"/>
                  <a:pt x="510" y="14"/>
                </a:cubicBezTo>
                <a:cubicBezTo>
                  <a:pt x="510" y="14"/>
                  <a:pt x="516" y="16"/>
                  <a:pt x="514" y="16"/>
                </a:cubicBezTo>
                <a:cubicBezTo>
                  <a:pt x="516" y="17"/>
                  <a:pt x="519" y="18"/>
                  <a:pt x="520" y="18"/>
                </a:cubicBezTo>
                <a:cubicBezTo>
                  <a:pt x="519" y="17"/>
                  <a:pt x="518" y="17"/>
                  <a:pt x="517" y="17"/>
                </a:cubicBezTo>
                <a:cubicBezTo>
                  <a:pt x="520" y="17"/>
                  <a:pt x="527" y="19"/>
                  <a:pt x="532" y="21"/>
                </a:cubicBezTo>
                <a:cubicBezTo>
                  <a:pt x="529" y="19"/>
                  <a:pt x="537" y="22"/>
                  <a:pt x="537" y="22"/>
                </a:cubicBezTo>
                <a:cubicBezTo>
                  <a:pt x="539" y="22"/>
                  <a:pt x="538" y="23"/>
                  <a:pt x="540" y="23"/>
                </a:cubicBezTo>
                <a:cubicBezTo>
                  <a:pt x="539" y="23"/>
                  <a:pt x="538" y="23"/>
                  <a:pt x="536" y="22"/>
                </a:cubicBezTo>
                <a:cubicBezTo>
                  <a:pt x="536" y="23"/>
                  <a:pt x="543" y="25"/>
                  <a:pt x="545" y="25"/>
                </a:cubicBezTo>
                <a:cubicBezTo>
                  <a:pt x="545" y="25"/>
                  <a:pt x="542" y="25"/>
                  <a:pt x="540" y="24"/>
                </a:cubicBezTo>
                <a:cubicBezTo>
                  <a:pt x="543" y="24"/>
                  <a:pt x="547" y="25"/>
                  <a:pt x="551" y="27"/>
                </a:cubicBezTo>
                <a:cubicBezTo>
                  <a:pt x="551" y="27"/>
                  <a:pt x="550" y="27"/>
                  <a:pt x="552" y="28"/>
                </a:cubicBezTo>
                <a:cubicBezTo>
                  <a:pt x="551" y="28"/>
                  <a:pt x="549" y="26"/>
                  <a:pt x="549" y="27"/>
                </a:cubicBezTo>
                <a:cubicBezTo>
                  <a:pt x="550" y="28"/>
                  <a:pt x="552" y="28"/>
                  <a:pt x="552" y="29"/>
                </a:cubicBezTo>
                <a:cubicBezTo>
                  <a:pt x="554" y="30"/>
                  <a:pt x="550" y="28"/>
                  <a:pt x="551" y="29"/>
                </a:cubicBezTo>
                <a:cubicBezTo>
                  <a:pt x="555" y="29"/>
                  <a:pt x="555" y="30"/>
                  <a:pt x="558" y="30"/>
                </a:cubicBezTo>
                <a:cubicBezTo>
                  <a:pt x="562" y="32"/>
                  <a:pt x="569" y="34"/>
                  <a:pt x="569" y="35"/>
                </a:cubicBezTo>
                <a:cubicBezTo>
                  <a:pt x="571" y="36"/>
                  <a:pt x="570" y="35"/>
                  <a:pt x="571" y="35"/>
                </a:cubicBezTo>
                <a:cubicBezTo>
                  <a:pt x="572" y="36"/>
                  <a:pt x="575" y="37"/>
                  <a:pt x="573" y="37"/>
                </a:cubicBezTo>
                <a:cubicBezTo>
                  <a:pt x="575" y="38"/>
                  <a:pt x="575" y="38"/>
                  <a:pt x="577" y="39"/>
                </a:cubicBezTo>
                <a:cubicBezTo>
                  <a:pt x="577" y="39"/>
                  <a:pt x="575" y="39"/>
                  <a:pt x="576" y="39"/>
                </a:cubicBezTo>
                <a:cubicBezTo>
                  <a:pt x="578" y="40"/>
                  <a:pt x="578" y="39"/>
                  <a:pt x="579" y="39"/>
                </a:cubicBezTo>
                <a:cubicBezTo>
                  <a:pt x="579" y="38"/>
                  <a:pt x="576" y="38"/>
                  <a:pt x="576" y="38"/>
                </a:cubicBezTo>
                <a:cubicBezTo>
                  <a:pt x="576" y="37"/>
                  <a:pt x="580" y="39"/>
                  <a:pt x="579" y="39"/>
                </a:cubicBezTo>
                <a:cubicBezTo>
                  <a:pt x="581" y="40"/>
                  <a:pt x="581" y="40"/>
                  <a:pt x="583" y="40"/>
                </a:cubicBezTo>
                <a:cubicBezTo>
                  <a:pt x="586" y="42"/>
                  <a:pt x="586" y="42"/>
                  <a:pt x="589" y="44"/>
                </a:cubicBezTo>
                <a:cubicBezTo>
                  <a:pt x="587" y="43"/>
                  <a:pt x="587" y="42"/>
                  <a:pt x="586" y="42"/>
                </a:cubicBezTo>
                <a:cubicBezTo>
                  <a:pt x="585" y="40"/>
                  <a:pt x="593" y="44"/>
                  <a:pt x="594" y="45"/>
                </a:cubicBezTo>
                <a:cubicBezTo>
                  <a:pt x="594" y="45"/>
                  <a:pt x="591" y="43"/>
                  <a:pt x="590" y="43"/>
                </a:cubicBezTo>
                <a:cubicBezTo>
                  <a:pt x="592" y="45"/>
                  <a:pt x="596" y="46"/>
                  <a:pt x="598" y="48"/>
                </a:cubicBezTo>
                <a:cubicBezTo>
                  <a:pt x="600" y="49"/>
                  <a:pt x="597" y="46"/>
                  <a:pt x="599" y="47"/>
                </a:cubicBezTo>
                <a:cubicBezTo>
                  <a:pt x="600" y="48"/>
                  <a:pt x="601" y="49"/>
                  <a:pt x="603" y="50"/>
                </a:cubicBezTo>
                <a:cubicBezTo>
                  <a:pt x="603" y="50"/>
                  <a:pt x="606" y="52"/>
                  <a:pt x="606" y="51"/>
                </a:cubicBezTo>
                <a:cubicBezTo>
                  <a:pt x="612" y="54"/>
                  <a:pt x="615" y="56"/>
                  <a:pt x="620" y="59"/>
                </a:cubicBezTo>
                <a:cubicBezTo>
                  <a:pt x="619" y="58"/>
                  <a:pt x="619" y="59"/>
                  <a:pt x="619" y="59"/>
                </a:cubicBezTo>
                <a:cubicBezTo>
                  <a:pt x="624" y="60"/>
                  <a:pt x="634" y="67"/>
                  <a:pt x="640" y="71"/>
                </a:cubicBezTo>
                <a:cubicBezTo>
                  <a:pt x="642" y="72"/>
                  <a:pt x="641" y="71"/>
                  <a:pt x="643" y="73"/>
                </a:cubicBezTo>
                <a:cubicBezTo>
                  <a:pt x="643" y="73"/>
                  <a:pt x="643" y="73"/>
                  <a:pt x="644" y="73"/>
                </a:cubicBezTo>
                <a:cubicBezTo>
                  <a:pt x="644" y="73"/>
                  <a:pt x="643" y="72"/>
                  <a:pt x="642" y="72"/>
                </a:cubicBezTo>
                <a:cubicBezTo>
                  <a:pt x="645" y="73"/>
                  <a:pt x="651" y="78"/>
                  <a:pt x="653" y="78"/>
                </a:cubicBezTo>
                <a:cubicBezTo>
                  <a:pt x="655" y="80"/>
                  <a:pt x="658" y="83"/>
                  <a:pt x="661" y="84"/>
                </a:cubicBezTo>
                <a:cubicBezTo>
                  <a:pt x="665" y="87"/>
                  <a:pt x="675" y="94"/>
                  <a:pt x="680" y="98"/>
                </a:cubicBezTo>
                <a:cubicBezTo>
                  <a:pt x="680" y="98"/>
                  <a:pt x="679" y="97"/>
                  <a:pt x="679" y="98"/>
                </a:cubicBezTo>
                <a:cubicBezTo>
                  <a:pt x="681" y="99"/>
                  <a:pt x="682" y="100"/>
                  <a:pt x="684" y="102"/>
                </a:cubicBezTo>
                <a:cubicBezTo>
                  <a:pt x="685" y="102"/>
                  <a:pt x="683" y="101"/>
                  <a:pt x="684" y="101"/>
                </a:cubicBezTo>
                <a:cubicBezTo>
                  <a:pt x="688" y="104"/>
                  <a:pt x="693" y="109"/>
                  <a:pt x="699" y="114"/>
                </a:cubicBezTo>
                <a:cubicBezTo>
                  <a:pt x="698" y="114"/>
                  <a:pt x="698" y="114"/>
                  <a:pt x="699" y="115"/>
                </a:cubicBezTo>
                <a:cubicBezTo>
                  <a:pt x="701" y="117"/>
                  <a:pt x="702" y="118"/>
                  <a:pt x="703" y="118"/>
                </a:cubicBezTo>
                <a:cubicBezTo>
                  <a:pt x="705" y="120"/>
                  <a:pt x="704" y="119"/>
                  <a:pt x="705" y="120"/>
                </a:cubicBezTo>
                <a:cubicBezTo>
                  <a:pt x="707" y="122"/>
                  <a:pt x="704" y="119"/>
                  <a:pt x="705" y="119"/>
                </a:cubicBezTo>
                <a:cubicBezTo>
                  <a:pt x="707" y="121"/>
                  <a:pt x="707" y="121"/>
                  <a:pt x="709" y="123"/>
                </a:cubicBezTo>
                <a:cubicBezTo>
                  <a:pt x="705" y="121"/>
                  <a:pt x="715" y="129"/>
                  <a:pt x="718" y="132"/>
                </a:cubicBezTo>
                <a:cubicBezTo>
                  <a:pt x="716" y="131"/>
                  <a:pt x="717" y="131"/>
                  <a:pt x="716" y="129"/>
                </a:cubicBezTo>
                <a:cubicBezTo>
                  <a:pt x="716" y="129"/>
                  <a:pt x="717" y="130"/>
                  <a:pt x="717" y="130"/>
                </a:cubicBezTo>
                <a:cubicBezTo>
                  <a:pt x="722" y="135"/>
                  <a:pt x="722" y="134"/>
                  <a:pt x="723" y="137"/>
                </a:cubicBezTo>
                <a:cubicBezTo>
                  <a:pt x="724" y="138"/>
                  <a:pt x="723" y="136"/>
                  <a:pt x="724" y="136"/>
                </a:cubicBezTo>
                <a:cubicBezTo>
                  <a:pt x="727" y="139"/>
                  <a:pt x="727" y="140"/>
                  <a:pt x="728" y="141"/>
                </a:cubicBezTo>
                <a:cubicBezTo>
                  <a:pt x="729" y="142"/>
                  <a:pt x="732" y="144"/>
                  <a:pt x="732" y="145"/>
                </a:cubicBezTo>
                <a:cubicBezTo>
                  <a:pt x="732" y="146"/>
                  <a:pt x="735" y="148"/>
                  <a:pt x="734" y="148"/>
                </a:cubicBezTo>
                <a:cubicBezTo>
                  <a:pt x="736" y="149"/>
                  <a:pt x="736" y="149"/>
                  <a:pt x="737" y="150"/>
                </a:cubicBezTo>
                <a:cubicBezTo>
                  <a:pt x="738" y="150"/>
                  <a:pt x="735" y="148"/>
                  <a:pt x="734" y="147"/>
                </a:cubicBezTo>
                <a:cubicBezTo>
                  <a:pt x="736" y="147"/>
                  <a:pt x="734" y="144"/>
                  <a:pt x="736" y="144"/>
                </a:cubicBezTo>
                <a:cubicBezTo>
                  <a:pt x="739" y="150"/>
                  <a:pt x="741" y="155"/>
                  <a:pt x="745" y="161"/>
                </a:cubicBezTo>
                <a:cubicBezTo>
                  <a:pt x="747" y="163"/>
                  <a:pt x="742" y="157"/>
                  <a:pt x="747" y="162"/>
                </a:cubicBezTo>
                <a:cubicBezTo>
                  <a:pt x="747" y="161"/>
                  <a:pt x="745" y="159"/>
                  <a:pt x="746" y="160"/>
                </a:cubicBezTo>
                <a:cubicBezTo>
                  <a:pt x="744" y="157"/>
                  <a:pt x="744" y="158"/>
                  <a:pt x="743" y="156"/>
                </a:cubicBezTo>
                <a:cubicBezTo>
                  <a:pt x="743" y="156"/>
                  <a:pt x="745" y="158"/>
                  <a:pt x="746" y="159"/>
                </a:cubicBezTo>
                <a:cubicBezTo>
                  <a:pt x="746" y="159"/>
                  <a:pt x="745" y="156"/>
                  <a:pt x="747" y="158"/>
                </a:cubicBezTo>
                <a:cubicBezTo>
                  <a:pt x="746" y="156"/>
                  <a:pt x="744" y="153"/>
                  <a:pt x="745" y="154"/>
                </a:cubicBezTo>
                <a:cubicBezTo>
                  <a:pt x="747" y="156"/>
                  <a:pt x="748" y="158"/>
                  <a:pt x="749" y="159"/>
                </a:cubicBezTo>
                <a:cubicBezTo>
                  <a:pt x="749" y="160"/>
                  <a:pt x="752" y="165"/>
                  <a:pt x="750" y="164"/>
                </a:cubicBezTo>
                <a:cubicBezTo>
                  <a:pt x="752" y="166"/>
                  <a:pt x="751" y="167"/>
                  <a:pt x="751" y="167"/>
                </a:cubicBezTo>
                <a:cubicBezTo>
                  <a:pt x="753" y="170"/>
                  <a:pt x="756" y="173"/>
                  <a:pt x="757" y="174"/>
                </a:cubicBezTo>
                <a:cubicBezTo>
                  <a:pt x="757" y="173"/>
                  <a:pt x="755" y="172"/>
                  <a:pt x="754" y="170"/>
                </a:cubicBezTo>
                <a:cubicBezTo>
                  <a:pt x="754" y="168"/>
                  <a:pt x="759" y="172"/>
                  <a:pt x="756" y="168"/>
                </a:cubicBezTo>
                <a:cubicBezTo>
                  <a:pt x="757" y="169"/>
                  <a:pt x="757" y="170"/>
                  <a:pt x="759" y="173"/>
                </a:cubicBezTo>
                <a:cubicBezTo>
                  <a:pt x="759" y="174"/>
                  <a:pt x="757" y="173"/>
                  <a:pt x="760" y="177"/>
                </a:cubicBezTo>
                <a:cubicBezTo>
                  <a:pt x="759" y="176"/>
                  <a:pt x="759" y="175"/>
                  <a:pt x="758" y="175"/>
                </a:cubicBezTo>
                <a:cubicBezTo>
                  <a:pt x="760" y="177"/>
                  <a:pt x="760" y="179"/>
                  <a:pt x="762" y="181"/>
                </a:cubicBezTo>
                <a:cubicBezTo>
                  <a:pt x="762" y="182"/>
                  <a:pt x="762" y="181"/>
                  <a:pt x="764" y="182"/>
                </a:cubicBezTo>
                <a:cubicBezTo>
                  <a:pt x="765" y="184"/>
                  <a:pt x="766" y="187"/>
                  <a:pt x="767" y="186"/>
                </a:cubicBezTo>
                <a:cubicBezTo>
                  <a:pt x="768" y="186"/>
                  <a:pt x="765" y="183"/>
                  <a:pt x="764" y="182"/>
                </a:cubicBezTo>
                <a:cubicBezTo>
                  <a:pt x="762" y="178"/>
                  <a:pt x="767" y="183"/>
                  <a:pt x="764" y="178"/>
                </a:cubicBezTo>
                <a:cubicBezTo>
                  <a:pt x="766" y="180"/>
                  <a:pt x="766" y="181"/>
                  <a:pt x="766" y="179"/>
                </a:cubicBezTo>
                <a:cubicBezTo>
                  <a:pt x="767" y="180"/>
                  <a:pt x="768" y="181"/>
                  <a:pt x="768" y="181"/>
                </a:cubicBezTo>
                <a:cubicBezTo>
                  <a:pt x="770" y="185"/>
                  <a:pt x="768" y="190"/>
                  <a:pt x="774" y="194"/>
                </a:cubicBezTo>
                <a:cubicBezTo>
                  <a:pt x="773" y="192"/>
                  <a:pt x="774" y="192"/>
                  <a:pt x="776" y="194"/>
                </a:cubicBezTo>
                <a:cubicBezTo>
                  <a:pt x="775" y="192"/>
                  <a:pt x="774" y="188"/>
                  <a:pt x="776" y="190"/>
                </a:cubicBezTo>
                <a:cubicBezTo>
                  <a:pt x="782" y="200"/>
                  <a:pt x="774" y="198"/>
                  <a:pt x="781" y="209"/>
                </a:cubicBezTo>
                <a:cubicBezTo>
                  <a:pt x="782" y="211"/>
                  <a:pt x="782" y="210"/>
                  <a:pt x="784" y="211"/>
                </a:cubicBezTo>
                <a:cubicBezTo>
                  <a:pt x="782" y="207"/>
                  <a:pt x="785" y="207"/>
                  <a:pt x="785" y="203"/>
                </a:cubicBezTo>
                <a:cubicBezTo>
                  <a:pt x="789" y="210"/>
                  <a:pt x="784" y="206"/>
                  <a:pt x="788" y="212"/>
                </a:cubicBezTo>
                <a:cubicBezTo>
                  <a:pt x="786" y="212"/>
                  <a:pt x="788" y="216"/>
                  <a:pt x="786" y="217"/>
                </a:cubicBezTo>
                <a:cubicBezTo>
                  <a:pt x="787" y="218"/>
                  <a:pt x="788" y="218"/>
                  <a:pt x="789" y="220"/>
                </a:cubicBezTo>
                <a:cubicBezTo>
                  <a:pt x="788" y="220"/>
                  <a:pt x="787" y="218"/>
                  <a:pt x="787" y="219"/>
                </a:cubicBezTo>
                <a:cubicBezTo>
                  <a:pt x="788" y="221"/>
                  <a:pt x="789" y="223"/>
                  <a:pt x="791" y="226"/>
                </a:cubicBezTo>
                <a:cubicBezTo>
                  <a:pt x="793" y="227"/>
                  <a:pt x="790" y="222"/>
                  <a:pt x="793" y="224"/>
                </a:cubicBezTo>
                <a:cubicBezTo>
                  <a:pt x="792" y="220"/>
                  <a:pt x="793" y="220"/>
                  <a:pt x="795" y="221"/>
                </a:cubicBezTo>
                <a:cubicBezTo>
                  <a:pt x="798" y="227"/>
                  <a:pt x="796" y="231"/>
                  <a:pt x="795" y="230"/>
                </a:cubicBezTo>
                <a:cubicBezTo>
                  <a:pt x="795" y="231"/>
                  <a:pt x="796" y="233"/>
                  <a:pt x="796" y="234"/>
                </a:cubicBezTo>
                <a:cubicBezTo>
                  <a:pt x="793" y="231"/>
                  <a:pt x="796" y="239"/>
                  <a:pt x="792" y="235"/>
                </a:cubicBezTo>
                <a:cubicBezTo>
                  <a:pt x="794" y="238"/>
                  <a:pt x="793" y="237"/>
                  <a:pt x="792" y="236"/>
                </a:cubicBezTo>
                <a:cubicBezTo>
                  <a:pt x="794" y="240"/>
                  <a:pt x="794" y="243"/>
                  <a:pt x="797" y="248"/>
                </a:cubicBezTo>
                <a:cubicBezTo>
                  <a:pt x="797" y="246"/>
                  <a:pt x="797" y="245"/>
                  <a:pt x="799" y="248"/>
                </a:cubicBezTo>
                <a:cubicBezTo>
                  <a:pt x="799" y="247"/>
                  <a:pt x="798" y="246"/>
                  <a:pt x="798" y="245"/>
                </a:cubicBezTo>
                <a:cubicBezTo>
                  <a:pt x="798" y="244"/>
                  <a:pt x="799" y="247"/>
                  <a:pt x="800" y="247"/>
                </a:cubicBezTo>
                <a:cubicBezTo>
                  <a:pt x="800" y="246"/>
                  <a:pt x="799" y="246"/>
                  <a:pt x="798" y="244"/>
                </a:cubicBezTo>
                <a:cubicBezTo>
                  <a:pt x="799" y="244"/>
                  <a:pt x="800" y="246"/>
                  <a:pt x="800" y="246"/>
                </a:cubicBezTo>
                <a:cubicBezTo>
                  <a:pt x="802" y="250"/>
                  <a:pt x="800" y="249"/>
                  <a:pt x="801" y="252"/>
                </a:cubicBezTo>
                <a:cubicBezTo>
                  <a:pt x="799" y="250"/>
                  <a:pt x="800" y="252"/>
                  <a:pt x="799" y="251"/>
                </a:cubicBezTo>
                <a:cubicBezTo>
                  <a:pt x="800" y="252"/>
                  <a:pt x="801" y="254"/>
                  <a:pt x="802" y="256"/>
                </a:cubicBezTo>
                <a:cubicBezTo>
                  <a:pt x="800" y="254"/>
                  <a:pt x="800" y="256"/>
                  <a:pt x="799" y="255"/>
                </a:cubicBezTo>
                <a:cubicBezTo>
                  <a:pt x="799" y="256"/>
                  <a:pt x="800" y="257"/>
                  <a:pt x="800" y="258"/>
                </a:cubicBezTo>
                <a:cubicBezTo>
                  <a:pt x="798" y="257"/>
                  <a:pt x="797" y="261"/>
                  <a:pt x="794" y="257"/>
                </a:cubicBezTo>
                <a:cubicBezTo>
                  <a:pt x="794" y="258"/>
                  <a:pt x="795" y="260"/>
                  <a:pt x="794" y="260"/>
                </a:cubicBezTo>
                <a:cubicBezTo>
                  <a:pt x="792" y="255"/>
                  <a:pt x="791" y="256"/>
                  <a:pt x="790" y="256"/>
                </a:cubicBezTo>
                <a:cubicBezTo>
                  <a:pt x="792" y="259"/>
                  <a:pt x="794" y="261"/>
                  <a:pt x="795" y="265"/>
                </a:cubicBezTo>
                <a:cubicBezTo>
                  <a:pt x="793" y="262"/>
                  <a:pt x="795" y="266"/>
                  <a:pt x="793" y="262"/>
                </a:cubicBezTo>
                <a:cubicBezTo>
                  <a:pt x="792" y="267"/>
                  <a:pt x="790" y="268"/>
                  <a:pt x="787" y="266"/>
                </a:cubicBezTo>
                <a:cubicBezTo>
                  <a:pt x="786" y="263"/>
                  <a:pt x="784" y="260"/>
                  <a:pt x="784" y="259"/>
                </a:cubicBezTo>
                <a:cubicBezTo>
                  <a:pt x="784" y="258"/>
                  <a:pt x="783" y="258"/>
                  <a:pt x="783" y="257"/>
                </a:cubicBezTo>
                <a:cubicBezTo>
                  <a:pt x="783" y="257"/>
                  <a:pt x="783" y="258"/>
                  <a:pt x="784" y="259"/>
                </a:cubicBezTo>
                <a:cubicBezTo>
                  <a:pt x="783" y="258"/>
                  <a:pt x="782" y="256"/>
                  <a:pt x="782" y="255"/>
                </a:cubicBezTo>
                <a:close/>
                <a:moveTo>
                  <a:pt x="340" y="50"/>
                </a:moveTo>
                <a:cubicBezTo>
                  <a:pt x="338" y="51"/>
                  <a:pt x="336" y="51"/>
                  <a:pt x="336" y="51"/>
                </a:cubicBezTo>
                <a:cubicBezTo>
                  <a:pt x="338" y="51"/>
                  <a:pt x="340" y="51"/>
                  <a:pt x="340" y="50"/>
                </a:cubicBezTo>
                <a:close/>
                <a:moveTo>
                  <a:pt x="236" y="74"/>
                </a:moveTo>
                <a:cubicBezTo>
                  <a:pt x="236" y="74"/>
                  <a:pt x="235" y="75"/>
                  <a:pt x="235" y="74"/>
                </a:cubicBezTo>
                <a:cubicBezTo>
                  <a:pt x="234" y="75"/>
                  <a:pt x="233" y="75"/>
                  <a:pt x="233" y="76"/>
                </a:cubicBezTo>
                <a:cubicBezTo>
                  <a:pt x="236" y="75"/>
                  <a:pt x="230" y="77"/>
                  <a:pt x="232" y="77"/>
                </a:cubicBezTo>
                <a:cubicBezTo>
                  <a:pt x="234" y="76"/>
                  <a:pt x="235" y="75"/>
                  <a:pt x="236" y="74"/>
                </a:cubicBezTo>
                <a:close/>
                <a:moveTo>
                  <a:pt x="231" y="76"/>
                </a:moveTo>
                <a:cubicBezTo>
                  <a:pt x="232" y="75"/>
                  <a:pt x="233" y="76"/>
                  <a:pt x="234" y="74"/>
                </a:cubicBezTo>
                <a:cubicBezTo>
                  <a:pt x="234" y="75"/>
                  <a:pt x="236" y="72"/>
                  <a:pt x="237" y="71"/>
                </a:cubicBezTo>
                <a:cubicBezTo>
                  <a:pt x="233" y="73"/>
                  <a:pt x="233" y="74"/>
                  <a:pt x="231" y="76"/>
                </a:cubicBezTo>
                <a:close/>
                <a:moveTo>
                  <a:pt x="162" y="116"/>
                </a:moveTo>
                <a:cubicBezTo>
                  <a:pt x="164" y="115"/>
                  <a:pt x="164" y="115"/>
                  <a:pt x="164" y="115"/>
                </a:cubicBezTo>
                <a:cubicBezTo>
                  <a:pt x="162" y="115"/>
                  <a:pt x="165" y="114"/>
                  <a:pt x="167" y="112"/>
                </a:cubicBezTo>
                <a:cubicBezTo>
                  <a:pt x="165" y="113"/>
                  <a:pt x="164" y="114"/>
                  <a:pt x="164" y="114"/>
                </a:cubicBezTo>
                <a:cubicBezTo>
                  <a:pt x="167" y="111"/>
                  <a:pt x="164" y="113"/>
                  <a:pt x="165" y="111"/>
                </a:cubicBezTo>
                <a:cubicBezTo>
                  <a:pt x="164" y="112"/>
                  <a:pt x="162" y="113"/>
                  <a:pt x="162" y="114"/>
                </a:cubicBezTo>
                <a:cubicBezTo>
                  <a:pt x="168" y="110"/>
                  <a:pt x="160" y="115"/>
                  <a:pt x="162" y="114"/>
                </a:cubicBezTo>
                <a:cubicBezTo>
                  <a:pt x="166" y="112"/>
                  <a:pt x="161" y="116"/>
                  <a:pt x="162" y="116"/>
                </a:cubicBezTo>
                <a:close/>
                <a:moveTo>
                  <a:pt x="132" y="113"/>
                </a:moveTo>
                <a:cubicBezTo>
                  <a:pt x="134" y="112"/>
                  <a:pt x="135" y="111"/>
                  <a:pt x="134" y="111"/>
                </a:cubicBezTo>
                <a:cubicBezTo>
                  <a:pt x="132" y="113"/>
                  <a:pt x="132" y="113"/>
                  <a:pt x="132" y="113"/>
                </a:cubicBezTo>
                <a:close/>
                <a:moveTo>
                  <a:pt x="788" y="254"/>
                </a:moveTo>
                <a:cubicBezTo>
                  <a:pt x="788" y="256"/>
                  <a:pt x="790" y="259"/>
                  <a:pt x="791" y="260"/>
                </a:cubicBezTo>
                <a:cubicBezTo>
                  <a:pt x="790" y="258"/>
                  <a:pt x="789" y="255"/>
                  <a:pt x="788" y="254"/>
                </a:cubicBezTo>
                <a:close/>
                <a:moveTo>
                  <a:pt x="792" y="242"/>
                </a:moveTo>
                <a:cubicBezTo>
                  <a:pt x="793" y="245"/>
                  <a:pt x="794" y="247"/>
                  <a:pt x="796" y="250"/>
                </a:cubicBezTo>
                <a:cubicBezTo>
                  <a:pt x="797" y="249"/>
                  <a:pt x="792" y="240"/>
                  <a:pt x="790" y="237"/>
                </a:cubicBezTo>
                <a:cubicBezTo>
                  <a:pt x="790" y="239"/>
                  <a:pt x="794" y="244"/>
                  <a:pt x="795" y="246"/>
                </a:cubicBezTo>
                <a:cubicBezTo>
                  <a:pt x="794" y="246"/>
                  <a:pt x="793" y="243"/>
                  <a:pt x="792" y="242"/>
                </a:cubicBezTo>
                <a:close/>
                <a:moveTo>
                  <a:pt x="787" y="245"/>
                </a:moveTo>
                <a:cubicBezTo>
                  <a:pt x="787" y="245"/>
                  <a:pt x="787" y="247"/>
                  <a:pt x="786" y="246"/>
                </a:cubicBezTo>
                <a:cubicBezTo>
                  <a:pt x="788" y="248"/>
                  <a:pt x="789" y="252"/>
                  <a:pt x="790" y="253"/>
                </a:cubicBezTo>
                <a:cubicBezTo>
                  <a:pt x="789" y="250"/>
                  <a:pt x="788" y="247"/>
                  <a:pt x="787" y="245"/>
                </a:cubicBezTo>
                <a:close/>
                <a:moveTo>
                  <a:pt x="779" y="256"/>
                </a:moveTo>
                <a:cubicBezTo>
                  <a:pt x="779" y="256"/>
                  <a:pt x="776" y="252"/>
                  <a:pt x="777" y="255"/>
                </a:cubicBezTo>
                <a:cubicBezTo>
                  <a:pt x="778" y="255"/>
                  <a:pt x="778" y="255"/>
                  <a:pt x="779" y="257"/>
                </a:cubicBezTo>
                <a:cubicBezTo>
                  <a:pt x="779" y="258"/>
                  <a:pt x="779" y="258"/>
                  <a:pt x="779" y="258"/>
                </a:cubicBezTo>
                <a:cubicBezTo>
                  <a:pt x="780" y="258"/>
                  <a:pt x="780" y="258"/>
                  <a:pt x="779" y="256"/>
                </a:cubicBezTo>
                <a:close/>
                <a:moveTo>
                  <a:pt x="785" y="244"/>
                </a:moveTo>
                <a:cubicBezTo>
                  <a:pt x="787" y="249"/>
                  <a:pt x="783" y="241"/>
                  <a:pt x="784" y="244"/>
                </a:cubicBezTo>
                <a:cubicBezTo>
                  <a:pt x="786" y="246"/>
                  <a:pt x="784" y="246"/>
                  <a:pt x="785" y="247"/>
                </a:cubicBezTo>
                <a:cubicBezTo>
                  <a:pt x="785" y="246"/>
                  <a:pt x="787" y="249"/>
                  <a:pt x="787" y="249"/>
                </a:cubicBezTo>
                <a:cubicBezTo>
                  <a:pt x="786" y="247"/>
                  <a:pt x="786" y="245"/>
                  <a:pt x="785" y="244"/>
                </a:cubicBezTo>
                <a:close/>
                <a:moveTo>
                  <a:pt x="789" y="230"/>
                </a:moveTo>
                <a:cubicBezTo>
                  <a:pt x="790" y="231"/>
                  <a:pt x="791" y="232"/>
                  <a:pt x="792" y="233"/>
                </a:cubicBezTo>
                <a:cubicBezTo>
                  <a:pt x="790" y="230"/>
                  <a:pt x="789" y="228"/>
                  <a:pt x="790" y="229"/>
                </a:cubicBezTo>
                <a:cubicBezTo>
                  <a:pt x="788" y="225"/>
                  <a:pt x="789" y="224"/>
                  <a:pt x="787" y="222"/>
                </a:cubicBezTo>
                <a:cubicBezTo>
                  <a:pt x="787" y="222"/>
                  <a:pt x="787" y="224"/>
                  <a:pt x="786" y="224"/>
                </a:cubicBezTo>
                <a:cubicBezTo>
                  <a:pt x="788" y="225"/>
                  <a:pt x="788" y="226"/>
                  <a:pt x="789" y="227"/>
                </a:cubicBezTo>
                <a:cubicBezTo>
                  <a:pt x="789" y="228"/>
                  <a:pt x="789" y="229"/>
                  <a:pt x="789" y="229"/>
                </a:cubicBezTo>
                <a:cubicBezTo>
                  <a:pt x="788" y="226"/>
                  <a:pt x="787" y="226"/>
                  <a:pt x="785" y="224"/>
                </a:cubicBezTo>
                <a:cubicBezTo>
                  <a:pt x="787" y="227"/>
                  <a:pt x="786" y="227"/>
                  <a:pt x="785" y="226"/>
                </a:cubicBezTo>
                <a:cubicBezTo>
                  <a:pt x="787" y="230"/>
                  <a:pt x="786" y="228"/>
                  <a:pt x="787" y="231"/>
                </a:cubicBezTo>
                <a:cubicBezTo>
                  <a:pt x="788" y="231"/>
                  <a:pt x="789" y="234"/>
                  <a:pt x="790" y="235"/>
                </a:cubicBezTo>
                <a:cubicBezTo>
                  <a:pt x="790" y="235"/>
                  <a:pt x="792" y="237"/>
                  <a:pt x="791" y="235"/>
                </a:cubicBezTo>
                <a:cubicBezTo>
                  <a:pt x="790" y="235"/>
                  <a:pt x="790" y="233"/>
                  <a:pt x="789" y="232"/>
                </a:cubicBezTo>
                <a:cubicBezTo>
                  <a:pt x="789" y="232"/>
                  <a:pt x="790" y="235"/>
                  <a:pt x="789" y="233"/>
                </a:cubicBezTo>
                <a:cubicBezTo>
                  <a:pt x="789" y="233"/>
                  <a:pt x="787" y="230"/>
                  <a:pt x="788" y="230"/>
                </a:cubicBezTo>
                <a:cubicBezTo>
                  <a:pt x="789" y="232"/>
                  <a:pt x="790" y="234"/>
                  <a:pt x="792" y="235"/>
                </a:cubicBezTo>
                <a:cubicBezTo>
                  <a:pt x="791" y="234"/>
                  <a:pt x="789" y="231"/>
                  <a:pt x="789" y="230"/>
                </a:cubicBezTo>
                <a:close/>
                <a:moveTo>
                  <a:pt x="788" y="235"/>
                </a:moveTo>
                <a:cubicBezTo>
                  <a:pt x="788" y="233"/>
                  <a:pt x="786" y="229"/>
                  <a:pt x="785" y="229"/>
                </a:cubicBezTo>
                <a:cubicBezTo>
                  <a:pt x="787" y="231"/>
                  <a:pt x="787" y="234"/>
                  <a:pt x="788" y="235"/>
                </a:cubicBezTo>
                <a:close/>
                <a:moveTo>
                  <a:pt x="756" y="236"/>
                </a:moveTo>
                <a:cubicBezTo>
                  <a:pt x="755" y="236"/>
                  <a:pt x="757" y="239"/>
                  <a:pt x="758" y="240"/>
                </a:cubicBezTo>
                <a:cubicBezTo>
                  <a:pt x="760" y="241"/>
                  <a:pt x="759" y="242"/>
                  <a:pt x="760" y="244"/>
                </a:cubicBezTo>
                <a:cubicBezTo>
                  <a:pt x="760" y="243"/>
                  <a:pt x="762" y="245"/>
                  <a:pt x="761" y="242"/>
                </a:cubicBezTo>
                <a:cubicBezTo>
                  <a:pt x="759" y="241"/>
                  <a:pt x="759" y="241"/>
                  <a:pt x="756" y="236"/>
                </a:cubicBezTo>
                <a:close/>
                <a:moveTo>
                  <a:pt x="780" y="220"/>
                </a:moveTo>
                <a:cubicBezTo>
                  <a:pt x="781" y="222"/>
                  <a:pt x="781" y="223"/>
                  <a:pt x="782" y="225"/>
                </a:cubicBezTo>
                <a:cubicBezTo>
                  <a:pt x="783" y="226"/>
                  <a:pt x="784" y="227"/>
                  <a:pt x="785" y="228"/>
                </a:cubicBezTo>
                <a:cubicBezTo>
                  <a:pt x="783" y="225"/>
                  <a:pt x="782" y="222"/>
                  <a:pt x="780" y="220"/>
                </a:cubicBezTo>
                <a:close/>
                <a:moveTo>
                  <a:pt x="787" y="219"/>
                </a:moveTo>
                <a:cubicBezTo>
                  <a:pt x="786" y="219"/>
                  <a:pt x="786" y="220"/>
                  <a:pt x="787" y="221"/>
                </a:cubicBezTo>
                <a:cubicBezTo>
                  <a:pt x="787" y="221"/>
                  <a:pt x="789" y="225"/>
                  <a:pt x="789" y="223"/>
                </a:cubicBezTo>
                <a:cubicBezTo>
                  <a:pt x="787" y="221"/>
                  <a:pt x="787" y="220"/>
                  <a:pt x="787" y="219"/>
                </a:cubicBezTo>
                <a:close/>
                <a:moveTo>
                  <a:pt x="781" y="226"/>
                </a:moveTo>
                <a:cubicBezTo>
                  <a:pt x="781" y="227"/>
                  <a:pt x="780" y="223"/>
                  <a:pt x="779" y="224"/>
                </a:cubicBezTo>
                <a:cubicBezTo>
                  <a:pt x="780" y="224"/>
                  <a:pt x="780" y="225"/>
                  <a:pt x="779" y="225"/>
                </a:cubicBezTo>
                <a:cubicBezTo>
                  <a:pt x="781" y="228"/>
                  <a:pt x="783" y="228"/>
                  <a:pt x="781" y="226"/>
                </a:cubicBezTo>
                <a:close/>
                <a:moveTo>
                  <a:pt x="760" y="233"/>
                </a:moveTo>
                <a:cubicBezTo>
                  <a:pt x="761" y="237"/>
                  <a:pt x="756" y="230"/>
                  <a:pt x="756" y="233"/>
                </a:cubicBezTo>
                <a:cubicBezTo>
                  <a:pt x="758" y="234"/>
                  <a:pt x="760" y="235"/>
                  <a:pt x="762" y="237"/>
                </a:cubicBezTo>
                <a:cubicBezTo>
                  <a:pt x="761" y="235"/>
                  <a:pt x="761" y="233"/>
                  <a:pt x="760" y="233"/>
                </a:cubicBezTo>
                <a:close/>
                <a:moveTo>
                  <a:pt x="754" y="232"/>
                </a:moveTo>
                <a:cubicBezTo>
                  <a:pt x="755" y="231"/>
                  <a:pt x="756" y="235"/>
                  <a:pt x="757" y="236"/>
                </a:cubicBezTo>
                <a:cubicBezTo>
                  <a:pt x="757" y="234"/>
                  <a:pt x="753" y="229"/>
                  <a:pt x="754" y="232"/>
                </a:cubicBezTo>
                <a:close/>
                <a:moveTo>
                  <a:pt x="747" y="236"/>
                </a:moveTo>
                <a:cubicBezTo>
                  <a:pt x="746" y="236"/>
                  <a:pt x="748" y="238"/>
                  <a:pt x="748" y="239"/>
                </a:cubicBezTo>
                <a:cubicBezTo>
                  <a:pt x="749" y="239"/>
                  <a:pt x="749" y="240"/>
                  <a:pt x="749" y="239"/>
                </a:cubicBezTo>
                <a:cubicBezTo>
                  <a:pt x="748" y="239"/>
                  <a:pt x="748" y="237"/>
                  <a:pt x="747" y="236"/>
                </a:cubicBezTo>
                <a:close/>
                <a:moveTo>
                  <a:pt x="753" y="170"/>
                </a:moveTo>
                <a:cubicBezTo>
                  <a:pt x="752" y="170"/>
                  <a:pt x="752" y="170"/>
                  <a:pt x="753" y="172"/>
                </a:cubicBezTo>
                <a:cubicBezTo>
                  <a:pt x="754" y="172"/>
                  <a:pt x="755" y="172"/>
                  <a:pt x="756" y="173"/>
                </a:cubicBezTo>
                <a:cubicBezTo>
                  <a:pt x="754" y="172"/>
                  <a:pt x="753" y="171"/>
                  <a:pt x="753" y="170"/>
                </a:cubicBezTo>
                <a:close/>
                <a:moveTo>
                  <a:pt x="747" y="163"/>
                </a:moveTo>
                <a:cubicBezTo>
                  <a:pt x="746" y="162"/>
                  <a:pt x="745" y="163"/>
                  <a:pt x="746" y="165"/>
                </a:cubicBezTo>
                <a:cubicBezTo>
                  <a:pt x="746" y="164"/>
                  <a:pt x="749" y="168"/>
                  <a:pt x="749" y="167"/>
                </a:cubicBezTo>
                <a:cubicBezTo>
                  <a:pt x="746" y="163"/>
                  <a:pt x="748" y="165"/>
                  <a:pt x="747" y="163"/>
                </a:cubicBezTo>
                <a:close/>
                <a:moveTo>
                  <a:pt x="726" y="156"/>
                </a:moveTo>
                <a:cubicBezTo>
                  <a:pt x="725" y="156"/>
                  <a:pt x="728" y="159"/>
                  <a:pt x="729" y="160"/>
                </a:cubicBezTo>
                <a:cubicBezTo>
                  <a:pt x="730" y="160"/>
                  <a:pt x="728" y="158"/>
                  <a:pt x="726" y="156"/>
                </a:cubicBezTo>
                <a:close/>
                <a:moveTo>
                  <a:pt x="723" y="152"/>
                </a:moveTo>
                <a:cubicBezTo>
                  <a:pt x="722" y="152"/>
                  <a:pt x="721" y="151"/>
                  <a:pt x="721" y="150"/>
                </a:cubicBezTo>
                <a:cubicBezTo>
                  <a:pt x="720" y="150"/>
                  <a:pt x="720" y="151"/>
                  <a:pt x="721" y="152"/>
                </a:cubicBezTo>
                <a:cubicBezTo>
                  <a:pt x="722" y="151"/>
                  <a:pt x="725" y="155"/>
                  <a:pt x="724" y="153"/>
                </a:cubicBezTo>
                <a:cubicBezTo>
                  <a:pt x="723" y="153"/>
                  <a:pt x="723" y="153"/>
                  <a:pt x="723" y="152"/>
                </a:cubicBezTo>
                <a:close/>
                <a:moveTo>
                  <a:pt x="726" y="146"/>
                </a:moveTo>
                <a:cubicBezTo>
                  <a:pt x="727" y="147"/>
                  <a:pt x="726" y="147"/>
                  <a:pt x="728" y="149"/>
                </a:cubicBezTo>
                <a:cubicBezTo>
                  <a:pt x="729" y="150"/>
                  <a:pt x="727" y="147"/>
                  <a:pt x="726" y="146"/>
                </a:cubicBezTo>
                <a:close/>
                <a:moveTo>
                  <a:pt x="717" y="154"/>
                </a:moveTo>
                <a:cubicBezTo>
                  <a:pt x="718" y="156"/>
                  <a:pt x="715" y="152"/>
                  <a:pt x="714" y="152"/>
                </a:cubicBezTo>
                <a:cubicBezTo>
                  <a:pt x="714" y="153"/>
                  <a:pt x="716" y="154"/>
                  <a:pt x="717" y="156"/>
                </a:cubicBezTo>
                <a:cubicBezTo>
                  <a:pt x="718" y="156"/>
                  <a:pt x="718" y="155"/>
                  <a:pt x="717" y="154"/>
                </a:cubicBezTo>
                <a:close/>
                <a:moveTo>
                  <a:pt x="723" y="138"/>
                </a:moveTo>
                <a:cubicBezTo>
                  <a:pt x="726" y="140"/>
                  <a:pt x="727" y="142"/>
                  <a:pt x="728" y="143"/>
                </a:cubicBezTo>
                <a:cubicBezTo>
                  <a:pt x="727" y="141"/>
                  <a:pt x="725" y="139"/>
                  <a:pt x="723" y="138"/>
                </a:cubicBezTo>
                <a:close/>
                <a:moveTo>
                  <a:pt x="723" y="139"/>
                </a:moveTo>
                <a:cubicBezTo>
                  <a:pt x="723" y="138"/>
                  <a:pt x="722" y="137"/>
                  <a:pt x="721" y="137"/>
                </a:cubicBezTo>
                <a:cubicBezTo>
                  <a:pt x="720" y="136"/>
                  <a:pt x="720" y="136"/>
                  <a:pt x="720" y="137"/>
                </a:cubicBezTo>
                <a:cubicBezTo>
                  <a:pt x="721" y="139"/>
                  <a:pt x="722" y="140"/>
                  <a:pt x="723" y="141"/>
                </a:cubicBezTo>
                <a:cubicBezTo>
                  <a:pt x="722" y="139"/>
                  <a:pt x="720" y="138"/>
                  <a:pt x="721" y="137"/>
                </a:cubicBezTo>
                <a:cubicBezTo>
                  <a:pt x="723" y="139"/>
                  <a:pt x="724" y="140"/>
                  <a:pt x="725" y="140"/>
                </a:cubicBezTo>
                <a:cubicBezTo>
                  <a:pt x="724" y="139"/>
                  <a:pt x="724" y="139"/>
                  <a:pt x="723" y="139"/>
                </a:cubicBezTo>
                <a:close/>
                <a:moveTo>
                  <a:pt x="722" y="140"/>
                </a:moveTo>
                <a:cubicBezTo>
                  <a:pt x="719" y="137"/>
                  <a:pt x="719" y="137"/>
                  <a:pt x="719" y="137"/>
                </a:cubicBezTo>
                <a:cubicBezTo>
                  <a:pt x="718" y="137"/>
                  <a:pt x="720" y="140"/>
                  <a:pt x="721" y="141"/>
                </a:cubicBezTo>
                <a:cubicBezTo>
                  <a:pt x="722" y="141"/>
                  <a:pt x="722" y="141"/>
                  <a:pt x="722" y="140"/>
                </a:cubicBezTo>
                <a:close/>
                <a:moveTo>
                  <a:pt x="721" y="134"/>
                </a:moveTo>
                <a:cubicBezTo>
                  <a:pt x="720" y="134"/>
                  <a:pt x="719" y="134"/>
                  <a:pt x="719" y="134"/>
                </a:cubicBezTo>
                <a:cubicBezTo>
                  <a:pt x="723" y="138"/>
                  <a:pt x="724" y="137"/>
                  <a:pt x="721" y="134"/>
                </a:cubicBezTo>
                <a:close/>
                <a:moveTo>
                  <a:pt x="714" y="136"/>
                </a:moveTo>
                <a:cubicBezTo>
                  <a:pt x="715" y="135"/>
                  <a:pt x="715" y="135"/>
                  <a:pt x="714" y="134"/>
                </a:cubicBezTo>
                <a:cubicBezTo>
                  <a:pt x="713" y="133"/>
                  <a:pt x="712" y="134"/>
                  <a:pt x="714" y="136"/>
                </a:cubicBezTo>
                <a:close/>
                <a:moveTo>
                  <a:pt x="697" y="113"/>
                </a:moveTo>
                <a:cubicBezTo>
                  <a:pt x="698" y="114"/>
                  <a:pt x="698" y="113"/>
                  <a:pt x="697" y="113"/>
                </a:cubicBezTo>
                <a:cubicBezTo>
                  <a:pt x="696" y="113"/>
                  <a:pt x="694" y="110"/>
                  <a:pt x="693" y="110"/>
                </a:cubicBezTo>
                <a:cubicBezTo>
                  <a:pt x="695" y="112"/>
                  <a:pt x="698" y="116"/>
                  <a:pt x="700" y="117"/>
                </a:cubicBezTo>
                <a:cubicBezTo>
                  <a:pt x="699" y="116"/>
                  <a:pt x="696" y="113"/>
                  <a:pt x="697" y="113"/>
                </a:cubicBezTo>
                <a:close/>
                <a:moveTo>
                  <a:pt x="662" y="153"/>
                </a:moveTo>
                <a:cubicBezTo>
                  <a:pt x="663" y="154"/>
                  <a:pt x="665" y="156"/>
                  <a:pt x="666" y="156"/>
                </a:cubicBezTo>
                <a:cubicBezTo>
                  <a:pt x="665" y="155"/>
                  <a:pt x="663" y="152"/>
                  <a:pt x="662" y="153"/>
                </a:cubicBezTo>
                <a:close/>
                <a:moveTo>
                  <a:pt x="685" y="103"/>
                </a:moveTo>
                <a:cubicBezTo>
                  <a:pt x="687" y="104"/>
                  <a:pt x="686" y="104"/>
                  <a:pt x="687" y="105"/>
                </a:cubicBezTo>
                <a:cubicBezTo>
                  <a:pt x="688" y="106"/>
                  <a:pt x="689" y="106"/>
                  <a:pt x="689" y="106"/>
                </a:cubicBezTo>
                <a:cubicBezTo>
                  <a:pt x="688" y="105"/>
                  <a:pt x="687" y="103"/>
                  <a:pt x="685" y="103"/>
                </a:cubicBezTo>
                <a:close/>
                <a:moveTo>
                  <a:pt x="599" y="49"/>
                </a:moveTo>
                <a:cubicBezTo>
                  <a:pt x="600" y="50"/>
                  <a:pt x="603" y="51"/>
                  <a:pt x="603" y="50"/>
                </a:cubicBezTo>
                <a:cubicBezTo>
                  <a:pt x="600" y="49"/>
                  <a:pt x="601" y="50"/>
                  <a:pt x="599" y="49"/>
                </a:cubicBezTo>
                <a:close/>
                <a:moveTo>
                  <a:pt x="579" y="43"/>
                </a:moveTo>
                <a:cubicBezTo>
                  <a:pt x="579" y="42"/>
                  <a:pt x="584" y="44"/>
                  <a:pt x="581" y="43"/>
                </a:cubicBezTo>
                <a:cubicBezTo>
                  <a:pt x="581" y="43"/>
                  <a:pt x="576" y="41"/>
                  <a:pt x="579" y="43"/>
                </a:cubicBezTo>
                <a:close/>
                <a:moveTo>
                  <a:pt x="568" y="37"/>
                </a:moveTo>
                <a:cubicBezTo>
                  <a:pt x="568" y="36"/>
                  <a:pt x="570" y="37"/>
                  <a:pt x="571" y="38"/>
                </a:cubicBezTo>
                <a:cubicBezTo>
                  <a:pt x="573" y="38"/>
                  <a:pt x="568" y="36"/>
                  <a:pt x="567" y="36"/>
                </a:cubicBezTo>
                <a:cubicBezTo>
                  <a:pt x="570" y="37"/>
                  <a:pt x="565" y="36"/>
                  <a:pt x="568" y="37"/>
                </a:cubicBezTo>
                <a:close/>
                <a:moveTo>
                  <a:pt x="562" y="33"/>
                </a:moveTo>
                <a:cubicBezTo>
                  <a:pt x="563" y="34"/>
                  <a:pt x="563" y="33"/>
                  <a:pt x="565" y="33"/>
                </a:cubicBezTo>
                <a:cubicBezTo>
                  <a:pt x="567" y="35"/>
                  <a:pt x="567" y="35"/>
                  <a:pt x="567" y="35"/>
                </a:cubicBezTo>
                <a:cubicBezTo>
                  <a:pt x="570" y="35"/>
                  <a:pt x="558" y="30"/>
                  <a:pt x="562" y="33"/>
                </a:cubicBezTo>
                <a:close/>
                <a:moveTo>
                  <a:pt x="533" y="22"/>
                </a:moveTo>
                <a:cubicBezTo>
                  <a:pt x="531" y="22"/>
                  <a:pt x="527" y="19"/>
                  <a:pt x="523" y="19"/>
                </a:cubicBezTo>
                <a:cubicBezTo>
                  <a:pt x="524" y="20"/>
                  <a:pt x="519" y="18"/>
                  <a:pt x="519" y="19"/>
                </a:cubicBezTo>
                <a:cubicBezTo>
                  <a:pt x="522" y="20"/>
                  <a:pt x="520" y="20"/>
                  <a:pt x="524" y="21"/>
                </a:cubicBezTo>
                <a:cubicBezTo>
                  <a:pt x="522" y="19"/>
                  <a:pt x="526" y="20"/>
                  <a:pt x="528" y="20"/>
                </a:cubicBezTo>
                <a:cubicBezTo>
                  <a:pt x="529" y="21"/>
                  <a:pt x="532" y="22"/>
                  <a:pt x="535" y="23"/>
                </a:cubicBezTo>
                <a:cubicBezTo>
                  <a:pt x="534" y="23"/>
                  <a:pt x="535" y="22"/>
                  <a:pt x="533" y="22"/>
                </a:cubicBezTo>
                <a:close/>
                <a:moveTo>
                  <a:pt x="513" y="21"/>
                </a:moveTo>
                <a:cubicBezTo>
                  <a:pt x="515" y="21"/>
                  <a:pt x="520" y="24"/>
                  <a:pt x="520" y="23"/>
                </a:cubicBezTo>
                <a:cubicBezTo>
                  <a:pt x="516" y="22"/>
                  <a:pt x="514" y="21"/>
                  <a:pt x="513" y="21"/>
                </a:cubicBezTo>
                <a:close/>
                <a:moveTo>
                  <a:pt x="499" y="13"/>
                </a:moveTo>
                <a:cubicBezTo>
                  <a:pt x="501" y="14"/>
                  <a:pt x="499" y="14"/>
                  <a:pt x="502" y="15"/>
                </a:cubicBezTo>
                <a:cubicBezTo>
                  <a:pt x="501" y="14"/>
                  <a:pt x="504" y="14"/>
                  <a:pt x="502" y="14"/>
                </a:cubicBezTo>
                <a:cubicBezTo>
                  <a:pt x="502" y="14"/>
                  <a:pt x="499" y="13"/>
                  <a:pt x="499" y="13"/>
                </a:cubicBezTo>
                <a:close/>
                <a:moveTo>
                  <a:pt x="497" y="13"/>
                </a:moveTo>
                <a:cubicBezTo>
                  <a:pt x="502" y="15"/>
                  <a:pt x="497" y="14"/>
                  <a:pt x="497" y="15"/>
                </a:cubicBezTo>
                <a:cubicBezTo>
                  <a:pt x="499" y="15"/>
                  <a:pt x="500" y="16"/>
                  <a:pt x="501" y="16"/>
                </a:cubicBezTo>
                <a:cubicBezTo>
                  <a:pt x="500" y="15"/>
                  <a:pt x="499" y="13"/>
                  <a:pt x="497" y="13"/>
                </a:cubicBezTo>
                <a:close/>
                <a:moveTo>
                  <a:pt x="494" y="15"/>
                </a:moveTo>
                <a:cubicBezTo>
                  <a:pt x="494" y="14"/>
                  <a:pt x="496" y="15"/>
                  <a:pt x="496" y="14"/>
                </a:cubicBezTo>
                <a:cubicBezTo>
                  <a:pt x="492" y="13"/>
                  <a:pt x="493" y="14"/>
                  <a:pt x="494" y="15"/>
                </a:cubicBezTo>
                <a:close/>
                <a:moveTo>
                  <a:pt x="441" y="7"/>
                </a:moveTo>
                <a:cubicBezTo>
                  <a:pt x="441" y="7"/>
                  <a:pt x="443" y="7"/>
                  <a:pt x="445" y="7"/>
                </a:cubicBezTo>
                <a:cubicBezTo>
                  <a:pt x="444" y="7"/>
                  <a:pt x="445" y="7"/>
                  <a:pt x="444" y="7"/>
                </a:cubicBezTo>
                <a:cubicBezTo>
                  <a:pt x="444" y="7"/>
                  <a:pt x="439" y="7"/>
                  <a:pt x="441" y="7"/>
                </a:cubicBezTo>
                <a:close/>
                <a:moveTo>
                  <a:pt x="436" y="6"/>
                </a:moveTo>
                <a:cubicBezTo>
                  <a:pt x="433" y="6"/>
                  <a:pt x="434" y="5"/>
                  <a:pt x="431" y="6"/>
                </a:cubicBezTo>
                <a:cubicBezTo>
                  <a:pt x="431" y="6"/>
                  <a:pt x="433" y="6"/>
                  <a:pt x="432" y="7"/>
                </a:cubicBezTo>
                <a:cubicBezTo>
                  <a:pt x="434" y="7"/>
                  <a:pt x="436" y="8"/>
                  <a:pt x="437" y="7"/>
                </a:cubicBezTo>
                <a:cubicBezTo>
                  <a:pt x="432" y="7"/>
                  <a:pt x="433" y="6"/>
                  <a:pt x="436" y="6"/>
                </a:cubicBezTo>
                <a:close/>
                <a:moveTo>
                  <a:pt x="424" y="8"/>
                </a:moveTo>
                <a:cubicBezTo>
                  <a:pt x="420" y="7"/>
                  <a:pt x="426" y="6"/>
                  <a:pt x="421" y="7"/>
                </a:cubicBezTo>
                <a:cubicBezTo>
                  <a:pt x="423" y="7"/>
                  <a:pt x="420" y="8"/>
                  <a:pt x="424" y="8"/>
                </a:cubicBezTo>
                <a:close/>
                <a:moveTo>
                  <a:pt x="415" y="4"/>
                </a:moveTo>
                <a:cubicBezTo>
                  <a:pt x="415" y="4"/>
                  <a:pt x="414" y="4"/>
                  <a:pt x="413" y="4"/>
                </a:cubicBezTo>
                <a:cubicBezTo>
                  <a:pt x="415" y="4"/>
                  <a:pt x="417" y="5"/>
                  <a:pt x="420" y="5"/>
                </a:cubicBezTo>
                <a:cubicBezTo>
                  <a:pt x="420" y="4"/>
                  <a:pt x="417" y="4"/>
                  <a:pt x="415" y="4"/>
                </a:cubicBezTo>
                <a:close/>
                <a:moveTo>
                  <a:pt x="417" y="5"/>
                </a:moveTo>
                <a:cubicBezTo>
                  <a:pt x="417" y="6"/>
                  <a:pt x="414" y="6"/>
                  <a:pt x="412" y="5"/>
                </a:cubicBezTo>
                <a:cubicBezTo>
                  <a:pt x="412" y="6"/>
                  <a:pt x="415" y="6"/>
                  <a:pt x="416" y="7"/>
                </a:cubicBezTo>
                <a:cubicBezTo>
                  <a:pt x="416" y="7"/>
                  <a:pt x="417" y="7"/>
                  <a:pt x="418" y="7"/>
                </a:cubicBezTo>
                <a:cubicBezTo>
                  <a:pt x="413" y="6"/>
                  <a:pt x="418" y="6"/>
                  <a:pt x="419" y="6"/>
                </a:cubicBezTo>
                <a:cubicBezTo>
                  <a:pt x="419" y="6"/>
                  <a:pt x="419" y="5"/>
                  <a:pt x="417" y="5"/>
                </a:cubicBezTo>
                <a:close/>
                <a:moveTo>
                  <a:pt x="412" y="4"/>
                </a:moveTo>
                <a:cubicBezTo>
                  <a:pt x="409" y="4"/>
                  <a:pt x="409" y="5"/>
                  <a:pt x="410" y="5"/>
                </a:cubicBezTo>
                <a:cubicBezTo>
                  <a:pt x="409" y="4"/>
                  <a:pt x="414" y="5"/>
                  <a:pt x="413" y="5"/>
                </a:cubicBezTo>
                <a:cubicBezTo>
                  <a:pt x="410" y="4"/>
                  <a:pt x="413" y="4"/>
                  <a:pt x="412" y="4"/>
                </a:cubicBezTo>
                <a:close/>
                <a:moveTo>
                  <a:pt x="409" y="5"/>
                </a:moveTo>
                <a:cubicBezTo>
                  <a:pt x="405" y="5"/>
                  <a:pt x="405" y="5"/>
                  <a:pt x="405" y="5"/>
                </a:cubicBezTo>
                <a:cubicBezTo>
                  <a:pt x="404" y="6"/>
                  <a:pt x="408" y="6"/>
                  <a:pt x="407" y="7"/>
                </a:cubicBezTo>
                <a:cubicBezTo>
                  <a:pt x="409" y="7"/>
                  <a:pt x="409" y="7"/>
                  <a:pt x="412" y="8"/>
                </a:cubicBezTo>
                <a:cubicBezTo>
                  <a:pt x="411" y="7"/>
                  <a:pt x="404" y="6"/>
                  <a:pt x="409" y="5"/>
                </a:cubicBezTo>
                <a:close/>
                <a:moveTo>
                  <a:pt x="391" y="7"/>
                </a:moveTo>
                <a:cubicBezTo>
                  <a:pt x="393" y="7"/>
                  <a:pt x="395" y="7"/>
                  <a:pt x="397" y="7"/>
                </a:cubicBezTo>
                <a:cubicBezTo>
                  <a:pt x="397" y="7"/>
                  <a:pt x="397" y="7"/>
                  <a:pt x="397" y="7"/>
                </a:cubicBezTo>
                <a:cubicBezTo>
                  <a:pt x="395" y="7"/>
                  <a:pt x="393" y="7"/>
                  <a:pt x="391" y="7"/>
                </a:cubicBezTo>
                <a:close/>
                <a:moveTo>
                  <a:pt x="376" y="46"/>
                </a:moveTo>
                <a:cubicBezTo>
                  <a:pt x="376" y="47"/>
                  <a:pt x="379" y="47"/>
                  <a:pt x="380" y="47"/>
                </a:cubicBezTo>
                <a:cubicBezTo>
                  <a:pt x="378" y="47"/>
                  <a:pt x="378" y="46"/>
                  <a:pt x="376" y="46"/>
                </a:cubicBezTo>
                <a:close/>
                <a:moveTo>
                  <a:pt x="354" y="47"/>
                </a:moveTo>
                <a:cubicBezTo>
                  <a:pt x="353" y="48"/>
                  <a:pt x="359" y="47"/>
                  <a:pt x="359" y="47"/>
                </a:cubicBezTo>
                <a:cubicBezTo>
                  <a:pt x="357" y="47"/>
                  <a:pt x="357" y="46"/>
                  <a:pt x="354" y="47"/>
                </a:cubicBezTo>
                <a:close/>
                <a:moveTo>
                  <a:pt x="323" y="15"/>
                </a:moveTo>
                <a:cubicBezTo>
                  <a:pt x="323" y="16"/>
                  <a:pt x="322" y="16"/>
                  <a:pt x="324" y="16"/>
                </a:cubicBezTo>
                <a:cubicBezTo>
                  <a:pt x="326" y="16"/>
                  <a:pt x="326" y="15"/>
                  <a:pt x="323" y="15"/>
                </a:cubicBezTo>
                <a:close/>
                <a:moveTo>
                  <a:pt x="325" y="47"/>
                </a:moveTo>
                <a:cubicBezTo>
                  <a:pt x="324" y="48"/>
                  <a:pt x="328" y="47"/>
                  <a:pt x="329" y="46"/>
                </a:cubicBezTo>
                <a:cubicBezTo>
                  <a:pt x="327" y="47"/>
                  <a:pt x="327" y="46"/>
                  <a:pt x="325" y="47"/>
                </a:cubicBezTo>
                <a:close/>
                <a:moveTo>
                  <a:pt x="321" y="51"/>
                </a:moveTo>
                <a:cubicBezTo>
                  <a:pt x="324" y="50"/>
                  <a:pt x="323" y="50"/>
                  <a:pt x="321" y="51"/>
                </a:cubicBezTo>
                <a:cubicBezTo>
                  <a:pt x="323" y="51"/>
                  <a:pt x="325" y="50"/>
                  <a:pt x="327" y="50"/>
                </a:cubicBezTo>
                <a:cubicBezTo>
                  <a:pt x="328" y="50"/>
                  <a:pt x="328" y="49"/>
                  <a:pt x="328" y="49"/>
                </a:cubicBezTo>
                <a:cubicBezTo>
                  <a:pt x="325" y="50"/>
                  <a:pt x="321" y="49"/>
                  <a:pt x="321" y="51"/>
                </a:cubicBezTo>
                <a:close/>
                <a:moveTo>
                  <a:pt x="316" y="18"/>
                </a:moveTo>
                <a:cubicBezTo>
                  <a:pt x="319" y="17"/>
                  <a:pt x="317" y="18"/>
                  <a:pt x="320" y="18"/>
                </a:cubicBezTo>
                <a:cubicBezTo>
                  <a:pt x="319" y="17"/>
                  <a:pt x="321" y="17"/>
                  <a:pt x="321" y="16"/>
                </a:cubicBezTo>
                <a:cubicBezTo>
                  <a:pt x="318" y="17"/>
                  <a:pt x="319" y="17"/>
                  <a:pt x="317" y="17"/>
                </a:cubicBezTo>
                <a:cubicBezTo>
                  <a:pt x="317" y="17"/>
                  <a:pt x="317" y="17"/>
                  <a:pt x="316" y="18"/>
                </a:cubicBezTo>
                <a:close/>
                <a:moveTo>
                  <a:pt x="311" y="35"/>
                </a:moveTo>
                <a:cubicBezTo>
                  <a:pt x="312" y="34"/>
                  <a:pt x="316" y="34"/>
                  <a:pt x="315" y="34"/>
                </a:cubicBezTo>
                <a:cubicBezTo>
                  <a:pt x="314" y="34"/>
                  <a:pt x="308" y="35"/>
                  <a:pt x="311" y="35"/>
                </a:cubicBezTo>
                <a:close/>
                <a:moveTo>
                  <a:pt x="314" y="49"/>
                </a:moveTo>
                <a:cubicBezTo>
                  <a:pt x="314" y="50"/>
                  <a:pt x="318" y="49"/>
                  <a:pt x="318" y="49"/>
                </a:cubicBezTo>
                <a:lnTo>
                  <a:pt x="314" y="49"/>
                </a:lnTo>
                <a:close/>
                <a:moveTo>
                  <a:pt x="308" y="47"/>
                </a:moveTo>
                <a:cubicBezTo>
                  <a:pt x="308" y="48"/>
                  <a:pt x="314" y="46"/>
                  <a:pt x="315" y="46"/>
                </a:cubicBezTo>
                <a:cubicBezTo>
                  <a:pt x="315" y="46"/>
                  <a:pt x="315" y="45"/>
                  <a:pt x="316" y="45"/>
                </a:cubicBezTo>
                <a:cubicBezTo>
                  <a:pt x="313" y="46"/>
                  <a:pt x="309" y="47"/>
                  <a:pt x="308" y="47"/>
                </a:cubicBezTo>
                <a:close/>
                <a:moveTo>
                  <a:pt x="302" y="21"/>
                </a:moveTo>
                <a:cubicBezTo>
                  <a:pt x="305" y="21"/>
                  <a:pt x="305" y="20"/>
                  <a:pt x="306" y="20"/>
                </a:cubicBezTo>
                <a:cubicBezTo>
                  <a:pt x="306" y="19"/>
                  <a:pt x="307" y="19"/>
                  <a:pt x="307" y="19"/>
                </a:cubicBezTo>
                <a:cubicBezTo>
                  <a:pt x="304" y="20"/>
                  <a:pt x="303" y="20"/>
                  <a:pt x="302" y="21"/>
                </a:cubicBezTo>
                <a:close/>
                <a:moveTo>
                  <a:pt x="314" y="52"/>
                </a:moveTo>
                <a:cubicBezTo>
                  <a:pt x="313" y="52"/>
                  <a:pt x="311" y="53"/>
                  <a:pt x="311" y="53"/>
                </a:cubicBezTo>
                <a:cubicBezTo>
                  <a:pt x="314" y="52"/>
                  <a:pt x="313" y="53"/>
                  <a:pt x="315" y="52"/>
                </a:cubicBezTo>
                <a:cubicBezTo>
                  <a:pt x="315" y="52"/>
                  <a:pt x="315" y="52"/>
                  <a:pt x="314" y="52"/>
                </a:cubicBezTo>
                <a:close/>
                <a:moveTo>
                  <a:pt x="309" y="42"/>
                </a:moveTo>
                <a:cubicBezTo>
                  <a:pt x="307" y="43"/>
                  <a:pt x="305" y="43"/>
                  <a:pt x="304" y="44"/>
                </a:cubicBezTo>
                <a:cubicBezTo>
                  <a:pt x="306" y="44"/>
                  <a:pt x="309" y="43"/>
                  <a:pt x="310" y="42"/>
                </a:cubicBezTo>
                <a:cubicBezTo>
                  <a:pt x="310" y="42"/>
                  <a:pt x="310" y="41"/>
                  <a:pt x="309" y="41"/>
                </a:cubicBezTo>
                <a:lnTo>
                  <a:pt x="309" y="42"/>
                </a:lnTo>
                <a:close/>
                <a:moveTo>
                  <a:pt x="306" y="49"/>
                </a:moveTo>
                <a:cubicBezTo>
                  <a:pt x="308" y="49"/>
                  <a:pt x="309" y="49"/>
                  <a:pt x="310" y="49"/>
                </a:cubicBezTo>
                <a:cubicBezTo>
                  <a:pt x="310" y="48"/>
                  <a:pt x="310" y="48"/>
                  <a:pt x="311" y="48"/>
                </a:cubicBezTo>
                <a:cubicBezTo>
                  <a:pt x="311" y="48"/>
                  <a:pt x="311" y="48"/>
                  <a:pt x="311" y="48"/>
                </a:cubicBezTo>
                <a:cubicBezTo>
                  <a:pt x="308" y="49"/>
                  <a:pt x="307" y="48"/>
                  <a:pt x="306" y="49"/>
                </a:cubicBezTo>
                <a:close/>
                <a:moveTo>
                  <a:pt x="306" y="51"/>
                </a:moveTo>
                <a:cubicBezTo>
                  <a:pt x="307" y="51"/>
                  <a:pt x="308" y="50"/>
                  <a:pt x="309" y="50"/>
                </a:cubicBezTo>
                <a:cubicBezTo>
                  <a:pt x="310" y="50"/>
                  <a:pt x="310" y="50"/>
                  <a:pt x="310" y="50"/>
                </a:cubicBezTo>
                <a:cubicBezTo>
                  <a:pt x="310" y="50"/>
                  <a:pt x="310" y="50"/>
                  <a:pt x="310" y="50"/>
                </a:cubicBezTo>
                <a:cubicBezTo>
                  <a:pt x="307" y="50"/>
                  <a:pt x="304" y="51"/>
                  <a:pt x="306" y="51"/>
                </a:cubicBezTo>
                <a:close/>
                <a:moveTo>
                  <a:pt x="307" y="53"/>
                </a:moveTo>
                <a:cubicBezTo>
                  <a:pt x="309" y="53"/>
                  <a:pt x="306" y="54"/>
                  <a:pt x="306" y="54"/>
                </a:cubicBezTo>
                <a:cubicBezTo>
                  <a:pt x="309" y="54"/>
                  <a:pt x="310" y="53"/>
                  <a:pt x="311" y="52"/>
                </a:cubicBezTo>
                <a:cubicBezTo>
                  <a:pt x="310" y="52"/>
                  <a:pt x="308" y="53"/>
                  <a:pt x="307" y="53"/>
                </a:cubicBezTo>
                <a:close/>
                <a:moveTo>
                  <a:pt x="308" y="54"/>
                </a:moveTo>
                <a:cubicBezTo>
                  <a:pt x="305" y="55"/>
                  <a:pt x="306" y="55"/>
                  <a:pt x="305" y="56"/>
                </a:cubicBezTo>
                <a:cubicBezTo>
                  <a:pt x="308" y="55"/>
                  <a:pt x="309" y="56"/>
                  <a:pt x="310" y="55"/>
                </a:cubicBezTo>
                <a:cubicBezTo>
                  <a:pt x="308" y="55"/>
                  <a:pt x="308" y="55"/>
                  <a:pt x="308" y="54"/>
                </a:cubicBezTo>
                <a:close/>
                <a:moveTo>
                  <a:pt x="302" y="38"/>
                </a:moveTo>
                <a:cubicBezTo>
                  <a:pt x="300" y="39"/>
                  <a:pt x="300" y="39"/>
                  <a:pt x="300" y="40"/>
                </a:cubicBezTo>
                <a:cubicBezTo>
                  <a:pt x="303" y="39"/>
                  <a:pt x="303" y="39"/>
                  <a:pt x="302" y="38"/>
                </a:cubicBezTo>
                <a:close/>
                <a:moveTo>
                  <a:pt x="301" y="46"/>
                </a:moveTo>
                <a:cubicBezTo>
                  <a:pt x="300" y="47"/>
                  <a:pt x="300" y="47"/>
                  <a:pt x="299" y="47"/>
                </a:cubicBezTo>
                <a:cubicBezTo>
                  <a:pt x="299" y="47"/>
                  <a:pt x="297" y="48"/>
                  <a:pt x="299" y="48"/>
                </a:cubicBezTo>
                <a:cubicBezTo>
                  <a:pt x="300" y="47"/>
                  <a:pt x="305" y="45"/>
                  <a:pt x="302" y="46"/>
                </a:cubicBezTo>
                <a:cubicBezTo>
                  <a:pt x="302" y="46"/>
                  <a:pt x="301" y="46"/>
                  <a:pt x="301" y="46"/>
                </a:cubicBezTo>
                <a:close/>
                <a:moveTo>
                  <a:pt x="300" y="51"/>
                </a:moveTo>
                <a:cubicBezTo>
                  <a:pt x="300" y="51"/>
                  <a:pt x="303" y="50"/>
                  <a:pt x="303" y="50"/>
                </a:cubicBezTo>
                <a:cubicBezTo>
                  <a:pt x="301" y="50"/>
                  <a:pt x="297" y="52"/>
                  <a:pt x="300" y="51"/>
                </a:cubicBezTo>
                <a:close/>
                <a:moveTo>
                  <a:pt x="296" y="41"/>
                </a:moveTo>
                <a:cubicBezTo>
                  <a:pt x="296" y="40"/>
                  <a:pt x="297" y="40"/>
                  <a:pt x="297" y="40"/>
                </a:cubicBezTo>
                <a:cubicBezTo>
                  <a:pt x="294" y="40"/>
                  <a:pt x="293" y="42"/>
                  <a:pt x="296" y="41"/>
                </a:cubicBezTo>
                <a:close/>
                <a:moveTo>
                  <a:pt x="295" y="49"/>
                </a:moveTo>
                <a:cubicBezTo>
                  <a:pt x="293" y="50"/>
                  <a:pt x="294" y="51"/>
                  <a:pt x="297" y="51"/>
                </a:cubicBezTo>
                <a:cubicBezTo>
                  <a:pt x="298" y="50"/>
                  <a:pt x="294" y="50"/>
                  <a:pt x="297" y="49"/>
                </a:cubicBezTo>
                <a:cubicBezTo>
                  <a:pt x="296" y="49"/>
                  <a:pt x="296" y="49"/>
                  <a:pt x="295" y="49"/>
                </a:cubicBezTo>
                <a:close/>
                <a:moveTo>
                  <a:pt x="296" y="54"/>
                </a:moveTo>
                <a:cubicBezTo>
                  <a:pt x="296" y="55"/>
                  <a:pt x="294" y="55"/>
                  <a:pt x="294" y="55"/>
                </a:cubicBezTo>
                <a:cubicBezTo>
                  <a:pt x="294" y="56"/>
                  <a:pt x="294" y="56"/>
                  <a:pt x="295" y="57"/>
                </a:cubicBezTo>
                <a:cubicBezTo>
                  <a:pt x="293" y="57"/>
                  <a:pt x="293" y="57"/>
                  <a:pt x="293" y="57"/>
                </a:cubicBezTo>
                <a:cubicBezTo>
                  <a:pt x="293" y="58"/>
                  <a:pt x="293" y="58"/>
                  <a:pt x="292" y="58"/>
                </a:cubicBezTo>
                <a:cubicBezTo>
                  <a:pt x="294" y="58"/>
                  <a:pt x="294" y="58"/>
                  <a:pt x="295" y="58"/>
                </a:cubicBezTo>
                <a:cubicBezTo>
                  <a:pt x="293" y="58"/>
                  <a:pt x="293" y="57"/>
                  <a:pt x="297" y="57"/>
                </a:cubicBezTo>
                <a:cubicBezTo>
                  <a:pt x="297" y="56"/>
                  <a:pt x="295" y="56"/>
                  <a:pt x="295" y="56"/>
                </a:cubicBezTo>
                <a:cubicBezTo>
                  <a:pt x="295" y="55"/>
                  <a:pt x="299" y="54"/>
                  <a:pt x="298" y="54"/>
                </a:cubicBezTo>
                <a:cubicBezTo>
                  <a:pt x="297" y="55"/>
                  <a:pt x="297" y="54"/>
                  <a:pt x="296" y="54"/>
                </a:cubicBezTo>
                <a:close/>
                <a:moveTo>
                  <a:pt x="286" y="51"/>
                </a:moveTo>
                <a:cubicBezTo>
                  <a:pt x="286" y="52"/>
                  <a:pt x="282" y="52"/>
                  <a:pt x="282" y="53"/>
                </a:cubicBezTo>
                <a:cubicBezTo>
                  <a:pt x="285" y="52"/>
                  <a:pt x="292" y="51"/>
                  <a:pt x="293" y="49"/>
                </a:cubicBezTo>
                <a:cubicBezTo>
                  <a:pt x="289" y="50"/>
                  <a:pt x="289" y="51"/>
                  <a:pt x="286" y="51"/>
                </a:cubicBezTo>
                <a:close/>
                <a:moveTo>
                  <a:pt x="287" y="58"/>
                </a:moveTo>
                <a:cubicBezTo>
                  <a:pt x="291" y="56"/>
                  <a:pt x="292" y="55"/>
                  <a:pt x="293" y="54"/>
                </a:cubicBezTo>
                <a:cubicBezTo>
                  <a:pt x="288" y="56"/>
                  <a:pt x="290" y="56"/>
                  <a:pt x="287" y="58"/>
                </a:cubicBezTo>
                <a:close/>
                <a:moveTo>
                  <a:pt x="286" y="51"/>
                </a:moveTo>
                <a:cubicBezTo>
                  <a:pt x="288" y="50"/>
                  <a:pt x="291" y="49"/>
                  <a:pt x="291" y="48"/>
                </a:cubicBezTo>
                <a:cubicBezTo>
                  <a:pt x="289" y="49"/>
                  <a:pt x="285" y="51"/>
                  <a:pt x="286" y="51"/>
                </a:cubicBezTo>
                <a:close/>
                <a:moveTo>
                  <a:pt x="288" y="60"/>
                </a:moveTo>
                <a:cubicBezTo>
                  <a:pt x="289" y="60"/>
                  <a:pt x="294" y="59"/>
                  <a:pt x="294" y="59"/>
                </a:cubicBezTo>
                <a:cubicBezTo>
                  <a:pt x="293" y="59"/>
                  <a:pt x="289" y="59"/>
                  <a:pt x="288" y="60"/>
                </a:cubicBezTo>
                <a:close/>
                <a:moveTo>
                  <a:pt x="283" y="27"/>
                </a:moveTo>
                <a:cubicBezTo>
                  <a:pt x="276" y="29"/>
                  <a:pt x="276" y="29"/>
                  <a:pt x="276" y="29"/>
                </a:cubicBezTo>
                <a:cubicBezTo>
                  <a:pt x="277" y="30"/>
                  <a:pt x="274" y="30"/>
                  <a:pt x="274" y="31"/>
                </a:cubicBezTo>
                <a:cubicBezTo>
                  <a:pt x="278" y="29"/>
                  <a:pt x="276" y="29"/>
                  <a:pt x="281" y="28"/>
                </a:cubicBezTo>
                <a:cubicBezTo>
                  <a:pt x="281" y="28"/>
                  <a:pt x="279" y="29"/>
                  <a:pt x="280" y="29"/>
                </a:cubicBezTo>
                <a:cubicBezTo>
                  <a:pt x="282" y="28"/>
                  <a:pt x="282" y="29"/>
                  <a:pt x="284" y="28"/>
                </a:cubicBezTo>
                <a:cubicBezTo>
                  <a:pt x="285" y="27"/>
                  <a:pt x="281" y="28"/>
                  <a:pt x="283" y="27"/>
                </a:cubicBezTo>
                <a:close/>
                <a:moveTo>
                  <a:pt x="291" y="52"/>
                </a:moveTo>
                <a:cubicBezTo>
                  <a:pt x="291" y="51"/>
                  <a:pt x="289" y="52"/>
                  <a:pt x="291" y="51"/>
                </a:cubicBezTo>
                <a:cubicBezTo>
                  <a:pt x="285" y="53"/>
                  <a:pt x="289" y="53"/>
                  <a:pt x="291" y="52"/>
                </a:cubicBezTo>
                <a:close/>
                <a:moveTo>
                  <a:pt x="282" y="46"/>
                </a:moveTo>
                <a:cubicBezTo>
                  <a:pt x="282" y="46"/>
                  <a:pt x="281" y="46"/>
                  <a:pt x="281" y="47"/>
                </a:cubicBezTo>
                <a:cubicBezTo>
                  <a:pt x="283" y="46"/>
                  <a:pt x="285" y="46"/>
                  <a:pt x="286" y="45"/>
                </a:cubicBezTo>
                <a:cubicBezTo>
                  <a:pt x="284" y="45"/>
                  <a:pt x="284" y="45"/>
                  <a:pt x="282" y="46"/>
                </a:cubicBezTo>
                <a:close/>
                <a:moveTo>
                  <a:pt x="275" y="46"/>
                </a:moveTo>
                <a:cubicBezTo>
                  <a:pt x="277" y="46"/>
                  <a:pt x="280" y="44"/>
                  <a:pt x="281" y="44"/>
                </a:cubicBezTo>
                <a:cubicBezTo>
                  <a:pt x="282" y="44"/>
                  <a:pt x="286" y="42"/>
                  <a:pt x="284" y="42"/>
                </a:cubicBezTo>
                <a:cubicBezTo>
                  <a:pt x="283" y="43"/>
                  <a:pt x="276" y="45"/>
                  <a:pt x="275" y="46"/>
                </a:cubicBezTo>
                <a:close/>
                <a:moveTo>
                  <a:pt x="284" y="57"/>
                </a:moveTo>
                <a:cubicBezTo>
                  <a:pt x="285" y="56"/>
                  <a:pt x="283" y="55"/>
                  <a:pt x="287" y="54"/>
                </a:cubicBezTo>
                <a:cubicBezTo>
                  <a:pt x="288" y="53"/>
                  <a:pt x="286" y="54"/>
                  <a:pt x="285" y="54"/>
                </a:cubicBezTo>
                <a:cubicBezTo>
                  <a:pt x="284" y="55"/>
                  <a:pt x="285" y="55"/>
                  <a:pt x="283" y="56"/>
                </a:cubicBezTo>
                <a:cubicBezTo>
                  <a:pt x="282" y="56"/>
                  <a:pt x="285" y="56"/>
                  <a:pt x="281" y="57"/>
                </a:cubicBezTo>
                <a:cubicBezTo>
                  <a:pt x="281" y="58"/>
                  <a:pt x="283" y="57"/>
                  <a:pt x="284" y="57"/>
                </a:cubicBezTo>
                <a:cubicBezTo>
                  <a:pt x="283" y="57"/>
                  <a:pt x="283" y="57"/>
                  <a:pt x="284" y="57"/>
                </a:cubicBezTo>
                <a:close/>
                <a:moveTo>
                  <a:pt x="279" y="43"/>
                </a:moveTo>
                <a:cubicBezTo>
                  <a:pt x="279" y="43"/>
                  <a:pt x="279" y="43"/>
                  <a:pt x="280" y="43"/>
                </a:cubicBezTo>
                <a:cubicBezTo>
                  <a:pt x="280" y="43"/>
                  <a:pt x="283" y="42"/>
                  <a:pt x="283" y="42"/>
                </a:cubicBezTo>
                <a:cubicBezTo>
                  <a:pt x="281" y="42"/>
                  <a:pt x="281" y="42"/>
                  <a:pt x="279" y="43"/>
                </a:cubicBezTo>
                <a:close/>
                <a:moveTo>
                  <a:pt x="273" y="49"/>
                </a:moveTo>
                <a:cubicBezTo>
                  <a:pt x="277" y="47"/>
                  <a:pt x="276" y="49"/>
                  <a:pt x="277" y="48"/>
                </a:cubicBezTo>
                <a:cubicBezTo>
                  <a:pt x="278" y="48"/>
                  <a:pt x="278" y="48"/>
                  <a:pt x="278" y="47"/>
                </a:cubicBezTo>
                <a:cubicBezTo>
                  <a:pt x="276" y="48"/>
                  <a:pt x="274" y="48"/>
                  <a:pt x="273" y="49"/>
                </a:cubicBezTo>
                <a:close/>
                <a:moveTo>
                  <a:pt x="274" y="62"/>
                </a:moveTo>
                <a:cubicBezTo>
                  <a:pt x="273" y="62"/>
                  <a:pt x="272" y="63"/>
                  <a:pt x="272" y="63"/>
                </a:cubicBezTo>
                <a:cubicBezTo>
                  <a:pt x="273" y="62"/>
                  <a:pt x="274" y="63"/>
                  <a:pt x="275" y="62"/>
                </a:cubicBezTo>
                <a:cubicBezTo>
                  <a:pt x="274" y="62"/>
                  <a:pt x="281" y="60"/>
                  <a:pt x="282" y="59"/>
                </a:cubicBezTo>
                <a:cubicBezTo>
                  <a:pt x="281" y="60"/>
                  <a:pt x="280" y="60"/>
                  <a:pt x="280" y="60"/>
                </a:cubicBezTo>
                <a:cubicBezTo>
                  <a:pt x="279" y="60"/>
                  <a:pt x="280" y="59"/>
                  <a:pt x="278" y="59"/>
                </a:cubicBezTo>
                <a:cubicBezTo>
                  <a:pt x="279" y="60"/>
                  <a:pt x="277" y="60"/>
                  <a:pt x="275" y="61"/>
                </a:cubicBezTo>
                <a:cubicBezTo>
                  <a:pt x="276" y="61"/>
                  <a:pt x="275" y="61"/>
                  <a:pt x="274" y="62"/>
                </a:cubicBezTo>
                <a:close/>
                <a:moveTo>
                  <a:pt x="270" y="48"/>
                </a:moveTo>
                <a:cubicBezTo>
                  <a:pt x="270" y="49"/>
                  <a:pt x="273" y="48"/>
                  <a:pt x="276" y="47"/>
                </a:cubicBezTo>
                <a:cubicBezTo>
                  <a:pt x="273" y="47"/>
                  <a:pt x="273" y="46"/>
                  <a:pt x="271" y="47"/>
                </a:cubicBezTo>
                <a:cubicBezTo>
                  <a:pt x="272" y="47"/>
                  <a:pt x="274" y="47"/>
                  <a:pt x="270" y="48"/>
                </a:cubicBezTo>
                <a:close/>
                <a:moveTo>
                  <a:pt x="276" y="60"/>
                </a:moveTo>
                <a:cubicBezTo>
                  <a:pt x="276" y="60"/>
                  <a:pt x="277" y="59"/>
                  <a:pt x="276" y="59"/>
                </a:cubicBezTo>
                <a:cubicBezTo>
                  <a:pt x="270" y="61"/>
                  <a:pt x="269" y="62"/>
                  <a:pt x="276" y="60"/>
                </a:cubicBezTo>
                <a:close/>
                <a:moveTo>
                  <a:pt x="264" y="34"/>
                </a:moveTo>
                <a:cubicBezTo>
                  <a:pt x="262" y="34"/>
                  <a:pt x="261" y="35"/>
                  <a:pt x="261" y="35"/>
                </a:cubicBezTo>
                <a:cubicBezTo>
                  <a:pt x="263" y="35"/>
                  <a:pt x="265" y="34"/>
                  <a:pt x="265" y="34"/>
                </a:cubicBezTo>
                <a:cubicBezTo>
                  <a:pt x="264" y="34"/>
                  <a:pt x="264" y="34"/>
                  <a:pt x="264" y="34"/>
                </a:cubicBezTo>
                <a:close/>
                <a:moveTo>
                  <a:pt x="248" y="40"/>
                </a:moveTo>
                <a:cubicBezTo>
                  <a:pt x="250" y="40"/>
                  <a:pt x="247" y="41"/>
                  <a:pt x="248" y="41"/>
                </a:cubicBezTo>
                <a:cubicBezTo>
                  <a:pt x="251" y="40"/>
                  <a:pt x="250" y="40"/>
                  <a:pt x="252" y="39"/>
                </a:cubicBezTo>
                <a:cubicBezTo>
                  <a:pt x="252" y="39"/>
                  <a:pt x="252" y="40"/>
                  <a:pt x="253" y="39"/>
                </a:cubicBezTo>
                <a:cubicBezTo>
                  <a:pt x="254" y="39"/>
                  <a:pt x="253" y="39"/>
                  <a:pt x="254" y="38"/>
                </a:cubicBezTo>
                <a:cubicBezTo>
                  <a:pt x="257" y="37"/>
                  <a:pt x="256" y="38"/>
                  <a:pt x="259" y="36"/>
                </a:cubicBezTo>
                <a:cubicBezTo>
                  <a:pt x="260" y="36"/>
                  <a:pt x="260" y="36"/>
                  <a:pt x="260" y="35"/>
                </a:cubicBezTo>
                <a:cubicBezTo>
                  <a:pt x="258" y="36"/>
                  <a:pt x="258" y="36"/>
                  <a:pt x="256" y="36"/>
                </a:cubicBezTo>
                <a:cubicBezTo>
                  <a:pt x="258" y="36"/>
                  <a:pt x="253" y="38"/>
                  <a:pt x="254" y="37"/>
                </a:cubicBezTo>
                <a:cubicBezTo>
                  <a:pt x="251" y="38"/>
                  <a:pt x="252" y="39"/>
                  <a:pt x="250" y="40"/>
                </a:cubicBezTo>
                <a:cubicBezTo>
                  <a:pt x="250" y="39"/>
                  <a:pt x="251" y="39"/>
                  <a:pt x="250" y="39"/>
                </a:cubicBezTo>
                <a:cubicBezTo>
                  <a:pt x="245" y="41"/>
                  <a:pt x="242" y="42"/>
                  <a:pt x="238" y="44"/>
                </a:cubicBezTo>
                <a:cubicBezTo>
                  <a:pt x="237" y="45"/>
                  <a:pt x="241" y="44"/>
                  <a:pt x="239" y="45"/>
                </a:cubicBezTo>
                <a:cubicBezTo>
                  <a:pt x="235" y="46"/>
                  <a:pt x="238" y="43"/>
                  <a:pt x="235" y="45"/>
                </a:cubicBezTo>
                <a:cubicBezTo>
                  <a:pt x="236" y="45"/>
                  <a:pt x="236" y="46"/>
                  <a:pt x="238" y="45"/>
                </a:cubicBezTo>
                <a:cubicBezTo>
                  <a:pt x="239" y="44"/>
                  <a:pt x="241" y="44"/>
                  <a:pt x="242" y="44"/>
                </a:cubicBezTo>
                <a:cubicBezTo>
                  <a:pt x="243" y="43"/>
                  <a:pt x="241" y="44"/>
                  <a:pt x="242" y="43"/>
                </a:cubicBezTo>
                <a:cubicBezTo>
                  <a:pt x="245" y="42"/>
                  <a:pt x="246" y="41"/>
                  <a:pt x="248" y="40"/>
                </a:cubicBezTo>
                <a:close/>
                <a:moveTo>
                  <a:pt x="253" y="56"/>
                </a:moveTo>
                <a:cubicBezTo>
                  <a:pt x="253" y="57"/>
                  <a:pt x="253" y="57"/>
                  <a:pt x="254" y="57"/>
                </a:cubicBezTo>
                <a:cubicBezTo>
                  <a:pt x="257" y="55"/>
                  <a:pt x="256" y="56"/>
                  <a:pt x="258" y="55"/>
                </a:cubicBezTo>
                <a:cubicBezTo>
                  <a:pt x="258" y="55"/>
                  <a:pt x="263" y="53"/>
                  <a:pt x="264" y="52"/>
                </a:cubicBezTo>
                <a:cubicBezTo>
                  <a:pt x="260" y="53"/>
                  <a:pt x="255" y="56"/>
                  <a:pt x="253" y="56"/>
                </a:cubicBezTo>
                <a:close/>
                <a:moveTo>
                  <a:pt x="264" y="64"/>
                </a:moveTo>
                <a:cubicBezTo>
                  <a:pt x="267" y="64"/>
                  <a:pt x="264" y="65"/>
                  <a:pt x="263" y="65"/>
                </a:cubicBezTo>
                <a:cubicBezTo>
                  <a:pt x="263" y="66"/>
                  <a:pt x="263" y="66"/>
                  <a:pt x="264" y="66"/>
                </a:cubicBezTo>
                <a:cubicBezTo>
                  <a:pt x="264" y="65"/>
                  <a:pt x="265" y="66"/>
                  <a:pt x="267" y="65"/>
                </a:cubicBezTo>
                <a:cubicBezTo>
                  <a:pt x="268" y="64"/>
                  <a:pt x="268" y="64"/>
                  <a:pt x="268" y="63"/>
                </a:cubicBezTo>
                <a:cubicBezTo>
                  <a:pt x="267" y="64"/>
                  <a:pt x="265" y="63"/>
                  <a:pt x="264" y="64"/>
                </a:cubicBezTo>
                <a:close/>
                <a:moveTo>
                  <a:pt x="261" y="65"/>
                </a:moveTo>
                <a:cubicBezTo>
                  <a:pt x="261" y="65"/>
                  <a:pt x="261" y="65"/>
                  <a:pt x="261" y="65"/>
                </a:cubicBezTo>
                <a:cubicBezTo>
                  <a:pt x="263" y="65"/>
                  <a:pt x="266" y="63"/>
                  <a:pt x="264" y="63"/>
                </a:cubicBezTo>
                <a:cubicBezTo>
                  <a:pt x="264" y="64"/>
                  <a:pt x="263" y="64"/>
                  <a:pt x="261" y="65"/>
                </a:cubicBezTo>
                <a:close/>
                <a:moveTo>
                  <a:pt x="253" y="68"/>
                </a:moveTo>
                <a:cubicBezTo>
                  <a:pt x="255" y="68"/>
                  <a:pt x="258" y="67"/>
                  <a:pt x="259" y="67"/>
                </a:cubicBezTo>
                <a:cubicBezTo>
                  <a:pt x="258" y="67"/>
                  <a:pt x="261" y="66"/>
                  <a:pt x="260" y="66"/>
                </a:cubicBezTo>
                <a:cubicBezTo>
                  <a:pt x="257" y="67"/>
                  <a:pt x="256" y="67"/>
                  <a:pt x="253" y="68"/>
                </a:cubicBezTo>
                <a:close/>
                <a:moveTo>
                  <a:pt x="256" y="64"/>
                </a:moveTo>
                <a:cubicBezTo>
                  <a:pt x="258" y="64"/>
                  <a:pt x="255" y="65"/>
                  <a:pt x="257" y="65"/>
                </a:cubicBezTo>
                <a:cubicBezTo>
                  <a:pt x="258" y="64"/>
                  <a:pt x="257" y="64"/>
                  <a:pt x="258" y="63"/>
                </a:cubicBezTo>
                <a:lnTo>
                  <a:pt x="256" y="64"/>
                </a:lnTo>
                <a:close/>
                <a:moveTo>
                  <a:pt x="249" y="75"/>
                </a:moveTo>
                <a:cubicBezTo>
                  <a:pt x="249" y="75"/>
                  <a:pt x="249" y="75"/>
                  <a:pt x="248" y="75"/>
                </a:cubicBezTo>
                <a:cubicBezTo>
                  <a:pt x="247" y="75"/>
                  <a:pt x="250" y="73"/>
                  <a:pt x="247" y="74"/>
                </a:cubicBezTo>
                <a:cubicBezTo>
                  <a:pt x="250" y="74"/>
                  <a:pt x="243" y="77"/>
                  <a:pt x="246" y="77"/>
                </a:cubicBezTo>
                <a:cubicBezTo>
                  <a:pt x="246" y="77"/>
                  <a:pt x="247" y="76"/>
                  <a:pt x="247" y="76"/>
                </a:cubicBezTo>
                <a:cubicBezTo>
                  <a:pt x="246" y="77"/>
                  <a:pt x="246" y="77"/>
                  <a:pt x="247" y="77"/>
                </a:cubicBezTo>
                <a:cubicBezTo>
                  <a:pt x="249" y="75"/>
                  <a:pt x="255" y="74"/>
                  <a:pt x="257" y="72"/>
                </a:cubicBezTo>
                <a:cubicBezTo>
                  <a:pt x="255" y="72"/>
                  <a:pt x="252" y="74"/>
                  <a:pt x="249" y="75"/>
                </a:cubicBezTo>
                <a:close/>
                <a:moveTo>
                  <a:pt x="248" y="62"/>
                </a:moveTo>
                <a:cubicBezTo>
                  <a:pt x="250" y="61"/>
                  <a:pt x="251" y="61"/>
                  <a:pt x="251" y="60"/>
                </a:cubicBezTo>
                <a:cubicBezTo>
                  <a:pt x="249" y="61"/>
                  <a:pt x="248" y="62"/>
                  <a:pt x="248" y="62"/>
                </a:cubicBezTo>
                <a:close/>
                <a:moveTo>
                  <a:pt x="246" y="67"/>
                </a:moveTo>
                <a:cubicBezTo>
                  <a:pt x="243" y="68"/>
                  <a:pt x="245" y="69"/>
                  <a:pt x="248" y="68"/>
                </a:cubicBezTo>
                <a:cubicBezTo>
                  <a:pt x="248" y="67"/>
                  <a:pt x="246" y="68"/>
                  <a:pt x="246" y="67"/>
                </a:cubicBezTo>
                <a:close/>
                <a:moveTo>
                  <a:pt x="244" y="65"/>
                </a:moveTo>
                <a:cubicBezTo>
                  <a:pt x="243" y="65"/>
                  <a:pt x="245" y="64"/>
                  <a:pt x="245" y="63"/>
                </a:cubicBezTo>
                <a:cubicBezTo>
                  <a:pt x="242" y="64"/>
                  <a:pt x="242" y="66"/>
                  <a:pt x="244" y="65"/>
                </a:cubicBezTo>
                <a:close/>
                <a:moveTo>
                  <a:pt x="241" y="72"/>
                </a:moveTo>
                <a:cubicBezTo>
                  <a:pt x="241" y="72"/>
                  <a:pt x="241" y="71"/>
                  <a:pt x="240" y="71"/>
                </a:cubicBezTo>
                <a:cubicBezTo>
                  <a:pt x="240" y="72"/>
                  <a:pt x="239" y="72"/>
                  <a:pt x="239" y="72"/>
                </a:cubicBezTo>
                <a:cubicBezTo>
                  <a:pt x="239" y="72"/>
                  <a:pt x="238" y="73"/>
                  <a:pt x="238" y="73"/>
                </a:cubicBezTo>
                <a:cubicBezTo>
                  <a:pt x="242" y="71"/>
                  <a:pt x="237" y="74"/>
                  <a:pt x="239" y="74"/>
                </a:cubicBezTo>
                <a:cubicBezTo>
                  <a:pt x="243" y="71"/>
                  <a:pt x="246" y="72"/>
                  <a:pt x="248" y="70"/>
                </a:cubicBezTo>
                <a:cubicBezTo>
                  <a:pt x="245" y="70"/>
                  <a:pt x="241" y="73"/>
                  <a:pt x="239" y="73"/>
                </a:cubicBezTo>
                <a:cubicBezTo>
                  <a:pt x="239" y="73"/>
                  <a:pt x="240" y="72"/>
                  <a:pt x="241" y="72"/>
                </a:cubicBezTo>
                <a:close/>
                <a:moveTo>
                  <a:pt x="239" y="71"/>
                </a:moveTo>
                <a:cubicBezTo>
                  <a:pt x="236" y="72"/>
                  <a:pt x="237" y="73"/>
                  <a:pt x="236" y="74"/>
                </a:cubicBezTo>
                <a:cubicBezTo>
                  <a:pt x="238" y="73"/>
                  <a:pt x="239" y="72"/>
                  <a:pt x="239" y="71"/>
                </a:cubicBezTo>
                <a:close/>
                <a:moveTo>
                  <a:pt x="226" y="49"/>
                </a:moveTo>
                <a:cubicBezTo>
                  <a:pt x="226" y="48"/>
                  <a:pt x="225" y="49"/>
                  <a:pt x="227" y="47"/>
                </a:cubicBezTo>
                <a:cubicBezTo>
                  <a:pt x="225" y="49"/>
                  <a:pt x="222" y="49"/>
                  <a:pt x="221" y="51"/>
                </a:cubicBezTo>
                <a:cubicBezTo>
                  <a:pt x="225" y="49"/>
                  <a:pt x="224" y="50"/>
                  <a:pt x="226" y="50"/>
                </a:cubicBezTo>
                <a:cubicBezTo>
                  <a:pt x="224" y="51"/>
                  <a:pt x="224" y="51"/>
                  <a:pt x="222" y="51"/>
                </a:cubicBezTo>
                <a:cubicBezTo>
                  <a:pt x="223" y="52"/>
                  <a:pt x="227" y="50"/>
                  <a:pt x="230" y="49"/>
                </a:cubicBezTo>
                <a:cubicBezTo>
                  <a:pt x="230" y="48"/>
                  <a:pt x="230" y="48"/>
                  <a:pt x="231" y="47"/>
                </a:cubicBezTo>
                <a:cubicBezTo>
                  <a:pt x="231" y="47"/>
                  <a:pt x="231" y="48"/>
                  <a:pt x="233" y="47"/>
                </a:cubicBezTo>
                <a:cubicBezTo>
                  <a:pt x="233" y="46"/>
                  <a:pt x="233" y="46"/>
                  <a:pt x="233" y="46"/>
                </a:cubicBezTo>
                <a:cubicBezTo>
                  <a:pt x="229" y="48"/>
                  <a:pt x="228" y="48"/>
                  <a:pt x="226" y="49"/>
                </a:cubicBezTo>
                <a:close/>
                <a:moveTo>
                  <a:pt x="235" y="57"/>
                </a:moveTo>
                <a:cubicBezTo>
                  <a:pt x="233" y="58"/>
                  <a:pt x="231" y="59"/>
                  <a:pt x="230" y="59"/>
                </a:cubicBezTo>
                <a:cubicBezTo>
                  <a:pt x="228" y="60"/>
                  <a:pt x="231" y="59"/>
                  <a:pt x="232" y="59"/>
                </a:cubicBezTo>
                <a:cubicBezTo>
                  <a:pt x="232" y="59"/>
                  <a:pt x="231" y="59"/>
                  <a:pt x="233" y="58"/>
                </a:cubicBezTo>
                <a:cubicBezTo>
                  <a:pt x="233" y="58"/>
                  <a:pt x="233" y="59"/>
                  <a:pt x="232" y="59"/>
                </a:cubicBezTo>
                <a:cubicBezTo>
                  <a:pt x="234" y="58"/>
                  <a:pt x="236" y="58"/>
                  <a:pt x="236" y="57"/>
                </a:cubicBezTo>
                <a:cubicBezTo>
                  <a:pt x="235" y="57"/>
                  <a:pt x="235" y="57"/>
                  <a:pt x="235" y="57"/>
                </a:cubicBezTo>
                <a:close/>
                <a:moveTo>
                  <a:pt x="235" y="64"/>
                </a:moveTo>
                <a:cubicBezTo>
                  <a:pt x="237" y="63"/>
                  <a:pt x="235" y="65"/>
                  <a:pt x="235" y="65"/>
                </a:cubicBezTo>
                <a:cubicBezTo>
                  <a:pt x="238" y="64"/>
                  <a:pt x="238" y="64"/>
                  <a:pt x="238" y="63"/>
                </a:cubicBezTo>
                <a:cubicBezTo>
                  <a:pt x="237" y="64"/>
                  <a:pt x="235" y="64"/>
                  <a:pt x="235" y="64"/>
                </a:cubicBezTo>
                <a:close/>
                <a:moveTo>
                  <a:pt x="230" y="61"/>
                </a:moveTo>
                <a:cubicBezTo>
                  <a:pt x="230" y="61"/>
                  <a:pt x="228" y="63"/>
                  <a:pt x="231" y="62"/>
                </a:cubicBezTo>
                <a:cubicBezTo>
                  <a:pt x="230" y="62"/>
                  <a:pt x="232" y="60"/>
                  <a:pt x="232" y="60"/>
                </a:cubicBezTo>
                <a:cubicBezTo>
                  <a:pt x="231" y="60"/>
                  <a:pt x="230" y="61"/>
                  <a:pt x="230" y="61"/>
                </a:cubicBezTo>
                <a:close/>
                <a:moveTo>
                  <a:pt x="227" y="61"/>
                </a:moveTo>
                <a:cubicBezTo>
                  <a:pt x="227" y="62"/>
                  <a:pt x="227" y="62"/>
                  <a:pt x="227" y="62"/>
                </a:cubicBezTo>
                <a:cubicBezTo>
                  <a:pt x="228" y="61"/>
                  <a:pt x="229" y="60"/>
                  <a:pt x="230" y="60"/>
                </a:cubicBezTo>
                <a:cubicBezTo>
                  <a:pt x="230" y="60"/>
                  <a:pt x="229" y="60"/>
                  <a:pt x="227" y="61"/>
                </a:cubicBezTo>
                <a:close/>
                <a:moveTo>
                  <a:pt x="225" y="71"/>
                </a:moveTo>
                <a:cubicBezTo>
                  <a:pt x="228" y="69"/>
                  <a:pt x="229" y="68"/>
                  <a:pt x="232" y="66"/>
                </a:cubicBezTo>
                <a:cubicBezTo>
                  <a:pt x="230" y="67"/>
                  <a:pt x="232" y="66"/>
                  <a:pt x="232" y="65"/>
                </a:cubicBezTo>
                <a:cubicBezTo>
                  <a:pt x="230" y="67"/>
                  <a:pt x="226" y="67"/>
                  <a:pt x="226" y="68"/>
                </a:cubicBezTo>
                <a:cubicBezTo>
                  <a:pt x="227" y="69"/>
                  <a:pt x="228" y="67"/>
                  <a:pt x="230" y="67"/>
                </a:cubicBezTo>
                <a:cubicBezTo>
                  <a:pt x="230" y="67"/>
                  <a:pt x="231" y="67"/>
                  <a:pt x="231" y="67"/>
                </a:cubicBezTo>
                <a:cubicBezTo>
                  <a:pt x="228" y="69"/>
                  <a:pt x="225" y="70"/>
                  <a:pt x="225" y="71"/>
                </a:cubicBezTo>
                <a:close/>
                <a:moveTo>
                  <a:pt x="228" y="73"/>
                </a:moveTo>
                <a:cubicBezTo>
                  <a:pt x="228" y="73"/>
                  <a:pt x="228" y="72"/>
                  <a:pt x="226" y="73"/>
                </a:cubicBezTo>
                <a:cubicBezTo>
                  <a:pt x="227" y="74"/>
                  <a:pt x="227" y="74"/>
                  <a:pt x="227" y="74"/>
                </a:cubicBezTo>
                <a:cubicBezTo>
                  <a:pt x="228" y="73"/>
                  <a:pt x="231" y="72"/>
                  <a:pt x="230" y="72"/>
                </a:cubicBezTo>
                <a:lnTo>
                  <a:pt x="228" y="73"/>
                </a:lnTo>
                <a:close/>
                <a:moveTo>
                  <a:pt x="221" y="77"/>
                </a:moveTo>
                <a:cubicBezTo>
                  <a:pt x="221" y="77"/>
                  <a:pt x="224" y="76"/>
                  <a:pt x="225" y="76"/>
                </a:cubicBezTo>
                <a:cubicBezTo>
                  <a:pt x="224" y="77"/>
                  <a:pt x="222" y="78"/>
                  <a:pt x="221" y="79"/>
                </a:cubicBezTo>
                <a:cubicBezTo>
                  <a:pt x="223" y="78"/>
                  <a:pt x="225" y="77"/>
                  <a:pt x="227" y="76"/>
                </a:cubicBezTo>
                <a:cubicBezTo>
                  <a:pt x="228" y="75"/>
                  <a:pt x="227" y="75"/>
                  <a:pt x="226" y="74"/>
                </a:cubicBezTo>
                <a:cubicBezTo>
                  <a:pt x="224" y="75"/>
                  <a:pt x="223" y="76"/>
                  <a:pt x="222" y="77"/>
                </a:cubicBezTo>
                <a:cubicBezTo>
                  <a:pt x="222" y="76"/>
                  <a:pt x="221" y="76"/>
                  <a:pt x="221" y="77"/>
                </a:cubicBezTo>
                <a:close/>
                <a:moveTo>
                  <a:pt x="224" y="73"/>
                </a:moveTo>
                <a:cubicBezTo>
                  <a:pt x="220" y="76"/>
                  <a:pt x="220" y="76"/>
                  <a:pt x="220" y="76"/>
                </a:cubicBezTo>
                <a:cubicBezTo>
                  <a:pt x="222" y="76"/>
                  <a:pt x="221" y="76"/>
                  <a:pt x="224" y="75"/>
                </a:cubicBezTo>
                <a:cubicBezTo>
                  <a:pt x="223" y="74"/>
                  <a:pt x="226" y="73"/>
                  <a:pt x="224" y="73"/>
                </a:cubicBezTo>
                <a:close/>
                <a:moveTo>
                  <a:pt x="206" y="64"/>
                </a:moveTo>
                <a:cubicBezTo>
                  <a:pt x="207" y="65"/>
                  <a:pt x="208" y="64"/>
                  <a:pt x="207" y="65"/>
                </a:cubicBezTo>
                <a:cubicBezTo>
                  <a:pt x="212" y="62"/>
                  <a:pt x="208" y="64"/>
                  <a:pt x="209" y="63"/>
                </a:cubicBezTo>
                <a:cubicBezTo>
                  <a:pt x="210" y="62"/>
                  <a:pt x="210" y="63"/>
                  <a:pt x="212" y="62"/>
                </a:cubicBezTo>
                <a:cubicBezTo>
                  <a:pt x="212" y="61"/>
                  <a:pt x="209" y="62"/>
                  <a:pt x="206" y="64"/>
                </a:cubicBezTo>
                <a:close/>
                <a:moveTo>
                  <a:pt x="197" y="73"/>
                </a:moveTo>
                <a:cubicBezTo>
                  <a:pt x="198" y="73"/>
                  <a:pt x="198" y="72"/>
                  <a:pt x="198" y="73"/>
                </a:cubicBezTo>
                <a:cubicBezTo>
                  <a:pt x="199" y="72"/>
                  <a:pt x="200" y="71"/>
                  <a:pt x="200" y="71"/>
                </a:cubicBezTo>
                <a:cubicBezTo>
                  <a:pt x="198" y="72"/>
                  <a:pt x="201" y="70"/>
                  <a:pt x="200" y="70"/>
                </a:cubicBezTo>
                <a:cubicBezTo>
                  <a:pt x="197" y="72"/>
                  <a:pt x="200" y="72"/>
                  <a:pt x="197" y="73"/>
                </a:cubicBezTo>
                <a:close/>
                <a:moveTo>
                  <a:pt x="196" y="70"/>
                </a:moveTo>
                <a:cubicBezTo>
                  <a:pt x="196" y="71"/>
                  <a:pt x="198" y="69"/>
                  <a:pt x="197" y="71"/>
                </a:cubicBezTo>
                <a:cubicBezTo>
                  <a:pt x="200" y="69"/>
                  <a:pt x="198" y="68"/>
                  <a:pt x="196" y="70"/>
                </a:cubicBezTo>
                <a:close/>
                <a:moveTo>
                  <a:pt x="191" y="75"/>
                </a:moveTo>
                <a:cubicBezTo>
                  <a:pt x="192" y="74"/>
                  <a:pt x="194" y="72"/>
                  <a:pt x="192" y="73"/>
                </a:cubicBezTo>
                <a:cubicBezTo>
                  <a:pt x="192" y="74"/>
                  <a:pt x="189" y="75"/>
                  <a:pt x="191" y="75"/>
                </a:cubicBezTo>
                <a:close/>
                <a:moveTo>
                  <a:pt x="187" y="76"/>
                </a:moveTo>
                <a:cubicBezTo>
                  <a:pt x="186" y="77"/>
                  <a:pt x="184" y="78"/>
                  <a:pt x="185" y="79"/>
                </a:cubicBezTo>
                <a:cubicBezTo>
                  <a:pt x="185" y="78"/>
                  <a:pt x="187" y="77"/>
                  <a:pt x="187" y="78"/>
                </a:cubicBezTo>
                <a:cubicBezTo>
                  <a:pt x="186" y="78"/>
                  <a:pt x="187" y="78"/>
                  <a:pt x="188" y="77"/>
                </a:cubicBezTo>
                <a:cubicBezTo>
                  <a:pt x="189" y="76"/>
                  <a:pt x="189" y="76"/>
                  <a:pt x="187" y="76"/>
                </a:cubicBezTo>
                <a:close/>
                <a:moveTo>
                  <a:pt x="186" y="75"/>
                </a:moveTo>
                <a:cubicBezTo>
                  <a:pt x="185" y="76"/>
                  <a:pt x="184" y="77"/>
                  <a:pt x="184" y="77"/>
                </a:cubicBezTo>
                <a:cubicBezTo>
                  <a:pt x="183" y="78"/>
                  <a:pt x="188" y="76"/>
                  <a:pt x="188" y="75"/>
                </a:cubicBezTo>
                <a:cubicBezTo>
                  <a:pt x="186" y="76"/>
                  <a:pt x="187" y="75"/>
                  <a:pt x="186" y="75"/>
                </a:cubicBezTo>
                <a:close/>
                <a:moveTo>
                  <a:pt x="186" y="95"/>
                </a:moveTo>
                <a:cubicBezTo>
                  <a:pt x="187" y="94"/>
                  <a:pt x="186" y="95"/>
                  <a:pt x="186" y="95"/>
                </a:cubicBezTo>
                <a:cubicBezTo>
                  <a:pt x="191" y="92"/>
                  <a:pt x="191" y="92"/>
                  <a:pt x="191" y="92"/>
                </a:cubicBezTo>
                <a:cubicBezTo>
                  <a:pt x="192" y="92"/>
                  <a:pt x="191" y="93"/>
                  <a:pt x="193" y="92"/>
                </a:cubicBezTo>
                <a:cubicBezTo>
                  <a:pt x="192" y="92"/>
                  <a:pt x="195" y="91"/>
                  <a:pt x="195" y="90"/>
                </a:cubicBezTo>
                <a:cubicBezTo>
                  <a:pt x="194" y="91"/>
                  <a:pt x="193" y="90"/>
                  <a:pt x="192" y="91"/>
                </a:cubicBezTo>
                <a:cubicBezTo>
                  <a:pt x="190" y="93"/>
                  <a:pt x="187" y="94"/>
                  <a:pt x="186" y="95"/>
                </a:cubicBezTo>
                <a:close/>
                <a:moveTo>
                  <a:pt x="178" y="81"/>
                </a:moveTo>
                <a:cubicBezTo>
                  <a:pt x="176" y="83"/>
                  <a:pt x="179" y="82"/>
                  <a:pt x="180" y="81"/>
                </a:cubicBezTo>
                <a:cubicBezTo>
                  <a:pt x="181" y="80"/>
                  <a:pt x="183" y="79"/>
                  <a:pt x="183" y="79"/>
                </a:cubicBezTo>
                <a:cubicBezTo>
                  <a:pt x="180" y="81"/>
                  <a:pt x="183" y="78"/>
                  <a:pt x="178" y="81"/>
                </a:cubicBezTo>
                <a:close/>
                <a:moveTo>
                  <a:pt x="182" y="80"/>
                </a:moveTo>
                <a:cubicBezTo>
                  <a:pt x="182" y="81"/>
                  <a:pt x="178" y="83"/>
                  <a:pt x="179" y="83"/>
                </a:cubicBezTo>
                <a:cubicBezTo>
                  <a:pt x="181" y="82"/>
                  <a:pt x="182" y="82"/>
                  <a:pt x="183" y="81"/>
                </a:cubicBezTo>
                <a:cubicBezTo>
                  <a:pt x="180" y="82"/>
                  <a:pt x="186" y="79"/>
                  <a:pt x="182" y="80"/>
                </a:cubicBezTo>
                <a:close/>
                <a:moveTo>
                  <a:pt x="182" y="82"/>
                </a:moveTo>
                <a:cubicBezTo>
                  <a:pt x="180" y="84"/>
                  <a:pt x="178" y="86"/>
                  <a:pt x="180" y="86"/>
                </a:cubicBezTo>
                <a:cubicBezTo>
                  <a:pt x="180" y="85"/>
                  <a:pt x="183" y="83"/>
                  <a:pt x="181" y="85"/>
                </a:cubicBezTo>
                <a:cubicBezTo>
                  <a:pt x="186" y="82"/>
                  <a:pt x="180" y="85"/>
                  <a:pt x="183" y="82"/>
                </a:cubicBezTo>
                <a:cubicBezTo>
                  <a:pt x="182" y="82"/>
                  <a:pt x="182" y="83"/>
                  <a:pt x="182" y="82"/>
                </a:cubicBezTo>
                <a:close/>
                <a:moveTo>
                  <a:pt x="165" y="91"/>
                </a:moveTo>
                <a:cubicBezTo>
                  <a:pt x="163" y="92"/>
                  <a:pt x="163" y="92"/>
                  <a:pt x="163" y="93"/>
                </a:cubicBezTo>
                <a:cubicBezTo>
                  <a:pt x="163" y="92"/>
                  <a:pt x="159" y="95"/>
                  <a:pt x="158" y="95"/>
                </a:cubicBezTo>
                <a:cubicBezTo>
                  <a:pt x="159" y="96"/>
                  <a:pt x="163" y="93"/>
                  <a:pt x="166" y="91"/>
                </a:cubicBezTo>
                <a:cubicBezTo>
                  <a:pt x="165" y="91"/>
                  <a:pt x="167" y="90"/>
                  <a:pt x="165" y="91"/>
                </a:cubicBezTo>
                <a:close/>
                <a:moveTo>
                  <a:pt x="167" y="91"/>
                </a:moveTo>
                <a:cubicBezTo>
                  <a:pt x="169" y="90"/>
                  <a:pt x="169" y="90"/>
                  <a:pt x="171" y="90"/>
                </a:cubicBezTo>
                <a:cubicBezTo>
                  <a:pt x="171" y="88"/>
                  <a:pt x="176" y="85"/>
                  <a:pt x="178" y="83"/>
                </a:cubicBezTo>
                <a:cubicBezTo>
                  <a:pt x="176" y="84"/>
                  <a:pt x="176" y="82"/>
                  <a:pt x="174" y="84"/>
                </a:cubicBezTo>
                <a:cubicBezTo>
                  <a:pt x="175" y="85"/>
                  <a:pt x="170" y="87"/>
                  <a:pt x="170" y="88"/>
                </a:cubicBezTo>
                <a:cubicBezTo>
                  <a:pt x="169" y="88"/>
                  <a:pt x="169" y="88"/>
                  <a:pt x="169" y="87"/>
                </a:cubicBezTo>
                <a:cubicBezTo>
                  <a:pt x="166" y="90"/>
                  <a:pt x="167" y="90"/>
                  <a:pt x="167" y="91"/>
                </a:cubicBezTo>
                <a:close/>
                <a:moveTo>
                  <a:pt x="173" y="93"/>
                </a:moveTo>
                <a:cubicBezTo>
                  <a:pt x="174" y="92"/>
                  <a:pt x="173" y="94"/>
                  <a:pt x="176" y="92"/>
                </a:cubicBezTo>
                <a:cubicBezTo>
                  <a:pt x="176" y="91"/>
                  <a:pt x="175" y="92"/>
                  <a:pt x="176" y="91"/>
                </a:cubicBezTo>
                <a:cubicBezTo>
                  <a:pt x="174" y="92"/>
                  <a:pt x="173" y="92"/>
                  <a:pt x="173" y="93"/>
                </a:cubicBezTo>
                <a:close/>
                <a:moveTo>
                  <a:pt x="174" y="104"/>
                </a:moveTo>
                <a:cubicBezTo>
                  <a:pt x="174" y="105"/>
                  <a:pt x="181" y="100"/>
                  <a:pt x="180" y="100"/>
                </a:cubicBezTo>
                <a:cubicBezTo>
                  <a:pt x="177" y="102"/>
                  <a:pt x="177" y="103"/>
                  <a:pt x="174" y="104"/>
                </a:cubicBezTo>
                <a:close/>
                <a:moveTo>
                  <a:pt x="164" y="99"/>
                </a:moveTo>
                <a:cubicBezTo>
                  <a:pt x="166" y="98"/>
                  <a:pt x="169" y="96"/>
                  <a:pt x="170" y="95"/>
                </a:cubicBezTo>
                <a:cubicBezTo>
                  <a:pt x="167" y="97"/>
                  <a:pt x="165" y="97"/>
                  <a:pt x="164" y="99"/>
                </a:cubicBezTo>
                <a:close/>
                <a:moveTo>
                  <a:pt x="159" y="99"/>
                </a:moveTo>
                <a:cubicBezTo>
                  <a:pt x="159" y="100"/>
                  <a:pt x="158" y="100"/>
                  <a:pt x="158" y="100"/>
                </a:cubicBezTo>
                <a:cubicBezTo>
                  <a:pt x="160" y="99"/>
                  <a:pt x="160" y="98"/>
                  <a:pt x="161" y="97"/>
                </a:cubicBezTo>
                <a:cubicBezTo>
                  <a:pt x="161" y="97"/>
                  <a:pt x="161" y="98"/>
                  <a:pt x="162" y="97"/>
                </a:cubicBezTo>
                <a:cubicBezTo>
                  <a:pt x="163" y="96"/>
                  <a:pt x="162" y="97"/>
                  <a:pt x="162" y="97"/>
                </a:cubicBezTo>
                <a:cubicBezTo>
                  <a:pt x="158" y="99"/>
                  <a:pt x="158" y="99"/>
                  <a:pt x="158" y="99"/>
                </a:cubicBezTo>
                <a:cubicBezTo>
                  <a:pt x="158" y="100"/>
                  <a:pt x="157" y="102"/>
                  <a:pt x="159" y="99"/>
                </a:cubicBezTo>
                <a:close/>
                <a:moveTo>
                  <a:pt x="153" y="99"/>
                </a:moveTo>
                <a:cubicBezTo>
                  <a:pt x="153" y="99"/>
                  <a:pt x="152" y="100"/>
                  <a:pt x="153" y="101"/>
                </a:cubicBezTo>
                <a:cubicBezTo>
                  <a:pt x="151" y="101"/>
                  <a:pt x="149" y="103"/>
                  <a:pt x="150" y="103"/>
                </a:cubicBezTo>
                <a:cubicBezTo>
                  <a:pt x="154" y="100"/>
                  <a:pt x="153" y="100"/>
                  <a:pt x="156" y="98"/>
                </a:cubicBezTo>
                <a:cubicBezTo>
                  <a:pt x="155" y="98"/>
                  <a:pt x="155" y="98"/>
                  <a:pt x="154" y="98"/>
                </a:cubicBezTo>
                <a:cubicBezTo>
                  <a:pt x="154" y="100"/>
                  <a:pt x="154" y="98"/>
                  <a:pt x="153" y="99"/>
                </a:cubicBezTo>
                <a:close/>
                <a:moveTo>
                  <a:pt x="160" y="120"/>
                </a:moveTo>
                <a:cubicBezTo>
                  <a:pt x="160" y="120"/>
                  <a:pt x="160" y="121"/>
                  <a:pt x="161" y="120"/>
                </a:cubicBezTo>
                <a:cubicBezTo>
                  <a:pt x="162" y="119"/>
                  <a:pt x="165" y="116"/>
                  <a:pt x="163" y="117"/>
                </a:cubicBezTo>
                <a:cubicBezTo>
                  <a:pt x="163" y="117"/>
                  <a:pt x="162" y="119"/>
                  <a:pt x="160" y="120"/>
                </a:cubicBezTo>
                <a:close/>
                <a:moveTo>
                  <a:pt x="150" y="106"/>
                </a:moveTo>
                <a:cubicBezTo>
                  <a:pt x="148" y="108"/>
                  <a:pt x="154" y="103"/>
                  <a:pt x="151" y="106"/>
                </a:cubicBezTo>
                <a:cubicBezTo>
                  <a:pt x="154" y="104"/>
                  <a:pt x="154" y="104"/>
                  <a:pt x="154" y="104"/>
                </a:cubicBezTo>
                <a:cubicBezTo>
                  <a:pt x="154" y="103"/>
                  <a:pt x="153" y="104"/>
                  <a:pt x="154" y="103"/>
                </a:cubicBezTo>
                <a:cubicBezTo>
                  <a:pt x="151" y="105"/>
                  <a:pt x="151" y="105"/>
                  <a:pt x="150" y="106"/>
                </a:cubicBezTo>
                <a:close/>
                <a:moveTo>
                  <a:pt x="146" y="105"/>
                </a:moveTo>
                <a:cubicBezTo>
                  <a:pt x="142" y="108"/>
                  <a:pt x="147" y="106"/>
                  <a:pt x="145" y="108"/>
                </a:cubicBezTo>
                <a:cubicBezTo>
                  <a:pt x="147" y="106"/>
                  <a:pt x="146" y="106"/>
                  <a:pt x="149" y="104"/>
                </a:cubicBezTo>
                <a:cubicBezTo>
                  <a:pt x="148" y="104"/>
                  <a:pt x="149" y="103"/>
                  <a:pt x="149" y="103"/>
                </a:cubicBezTo>
                <a:cubicBezTo>
                  <a:pt x="145" y="105"/>
                  <a:pt x="149" y="103"/>
                  <a:pt x="146" y="106"/>
                </a:cubicBezTo>
                <a:cubicBezTo>
                  <a:pt x="146" y="105"/>
                  <a:pt x="147" y="104"/>
                  <a:pt x="146" y="105"/>
                </a:cubicBezTo>
                <a:close/>
                <a:moveTo>
                  <a:pt x="153" y="120"/>
                </a:moveTo>
                <a:cubicBezTo>
                  <a:pt x="156" y="118"/>
                  <a:pt x="154" y="119"/>
                  <a:pt x="157" y="116"/>
                </a:cubicBezTo>
                <a:cubicBezTo>
                  <a:pt x="156" y="117"/>
                  <a:pt x="154" y="118"/>
                  <a:pt x="152" y="119"/>
                </a:cubicBezTo>
                <a:cubicBezTo>
                  <a:pt x="154" y="119"/>
                  <a:pt x="151" y="121"/>
                  <a:pt x="149" y="122"/>
                </a:cubicBezTo>
                <a:cubicBezTo>
                  <a:pt x="148" y="124"/>
                  <a:pt x="152" y="120"/>
                  <a:pt x="151" y="122"/>
                </a:cubicBezTo>
                <a:cubicBezTo>
                  <a:pt x="153" y="120"/>
                  <a:pt x="153" y="119"/>
                  <a:pt x="154" y="119"/>
                </a:cubicBezTo>
                <a:cubicBezTo>
                  <a:pt x="154" y="119"/>
                  <a:pt x="153" y="120"/>
                  <a:pt x="153" y="120"/>
                </a:cubicBezTo>
                <a:close/>
                <a:moveTo>
                  <a:pt x="136" y="117"/>
                </a:moveTo>
                <a:cubicBezTo>
                  <a:pt x="139" y="115"/>
                  <a:pt x="135" y="118"/>
                  <a:pt x="135" y="118"/>
                </a:cubicBezTo>
                <a:cubicBezTo>
                  <a:pt x="138" y="116"/>
                  <a:pt x="140" y="115"/>
                  <a:pt x="142" y="113"/>
                </a:cubicBezTo>
                <a:cubicBezTo>
                  <a:pt x="142" y="112"/>
                  <a:pt x="147" y="109"/>
                  <a:pt x="148" y="107"/>
                </a:cubicBezTo>
                <a:cubicBezTo>
                  <a:pt x="147" y="108"/>
                  <a:pt x="146" y="108"/>
                  <a:pt x="146" y="108"/>
                </a:cubicBezTo>
                <a:cubicBezTo>
                  <a:pt x="144" y="109"/>
                  <a:pt x="144" y="110"/>
                  <a:pt x="142" y="111"/>
                </a:cubicBezTo>
                <a:cubicBezTo>
                  <a:pt x="141" y="113"/>
                  <a:pt x="142" y="113"/>
                  <a:pt x="141" y="113"/>
                </a:cubicBezTo>
                <a:cubicBezTo>
                  <a:pt x="140" y="113"/>
                  <a:pt x="136" y="116"/>
                  <a:pt x="136" y="117"/>
                </a:cubicBezTo>
                <a:close/>
                <a:moveTo>
                  <a:pt x="153" y="123"/>
                </a:moveTo>
                <a:cubicBezTo>
                  <a:pt x="154" y="123"/>
                  <a:pt x="157" y="120"/>
                  <a:pt x="156" y="120"/>
                </a:cubicBezTo>
                <a:cubicBezTo>
                  <a:pt x="155" y="121"/>
                  <a:pt x="152" y="123"/>
                  <a:pt x="153" y="123"/>
                </a:cubicBezTo>
                <a:close/>
                <a:moveTo>
                  <a:pt x="137" y="109"/>
                </a:moveTo>
                <a:cubicBezTo>
                  <a:pt x="139" y="108"/>
                  <a:pt x="141" y="106"/>
                  <a:pt x="141" y="106"/>
                </a:cubicBezTo>
                <a:cubicBezTo>
                  <a:pt x="139" y="107"/>
                  <a:pt x="137" y="109"/>
                  <a:pt x="137" y="109"/>
                </a:cubicBezTo>
                <a:close/>
                <a:moveTo>
                  <a:pt x="136" y="114"/>
                </a:moveTo>
                <a:cubicBezTo>
                  <a:pt x="138" y="114"/>
                  <a:pt x="137" y="113"/>
                  <a:pt x="137" y="115"/>
                </a:cubicBezTo>
                <a:cubicBezTo>
                  <a:pt x="138" y="114"/>
                  <a:pt x="138" y="113"/>
                  <a:pt x="141" y="111"/>
                </a:cubicBezTo>
                <a:cubicBezTo>
                  <a:pt x="142" y="110"/>
                  <a:pt x="141" y="111"/>
                  <a:pt x="140" y="111"/>
                </a:cubicBezTo>
                <a:cubicBezTo>
                  <a:pt x="141" y="110"/>
                  <a:pt x="142" y="110"/>
                  <a:pt x="143" y="109"/>
                </a:cubicBezTo>
                <a:cubicBezTo>
                  <a:pt x="143" y="109"/>
                  <a:pt x="144" y="108"/>
                  <a:pt x="143" y="108"/>
                </a:cubicBezTo>
                <a:cubicBezTo>
                  <a:pt x="141" y="111"/>
                  <a:pt x="139" y="111"/>
                  <a:pt x="136" y="114"/>
                </a:cubicBezTo>
                <a:close/>
                <a:moveTo>
                  <a:pt x="142" y="117"/>
                </a:moveTo>
                <a:cubicBezTo>
                  <a:pt x="140" y="118"/>
                  <a:pt x="142" y="116"/>
                  <a:pt x="144" y="115"/>
                </a:cubicBezTo>
                <a:cubicBezTo>
                  <a:pt x="144" y="114"/>
                  <a:pt x="142" y="115"/>
                  <a:pt x="141" y="116"/>
                </a:cubicBezTo>
                <a:cubicBezTo>
                  <a:pt x="141" y="116"/>
                  <a:pt x="141" y="117"/>
                  <a:pt x="140" y="117"/>
                </a:cubicBezTo>
                <a:cubicBezTo>
                  <a:pt x="137" y="118"/>
                  <a:pt x="139" y="119"/>
                  <a:pt x="136" y="120"/>
                </a:cubicBezTo>
                <a:cubicBezTo>
                  <a:pt x="136" y="121"/>
                  <a:pt x="133" y="123"/>
                  <a:pt x="132" y="124"/>
                </a:cubicBezTo>
                <a:cubicBezTo>
                  <a:pt x="133" y="124"/>
                  <a:pt x="131" y="125"/>
                  <a:pt x="131" y="126"/>
                </a:cubicBezTo>
                <a:cubicBezTo>
                  <a:pt x="133" y="124"/>
                  <a:pt x="135" y="122"/>
                  <a:pt x="134" y="124"/>
                </a:cubicBezTo>
                <a:cubicBezTo>
                  <a:pt x="135" y="124"/>
                  <a:pt x="139" y="121"/>
                  <a:pt x="138" y="121"/>
                </a:cubicBezTo>
                <a:cubicBezTo>
                  <a:pt x="137" y="121"/>
                  <a:pt x="135" y="124"/>
                  <a:pt x="135" y="123"/>
                </a:cubicBezTo>
                <a:cubicBezTo>
                  <a:pt x="136" y="122"/>
                  <a:pt x="135" y="122"/>
                  <a:pt x="137" y="121"/>
                </a:cubicBezTo>
                <a:cubicBezTo>
                  <a:pt x="139" y="119"/>
                  <a:pt x="142" y="117"/>
                  <a:pt x="142" y="117"/>
                </a:cubicBezTo>
                <a:close/>
                <a:moveTo>
                  <a:pt x="143" y="118"/>
                </a:moveTo>
                <a:cubicBezTo>
                  <a:pt x="141" y="119"/>
                  <a:pt x="141" y="119"/>
                  <a:pt x="141" y="119"/>
                </a:cubicBezTo>
                <a:cubicBezTo>
                  <a:pt x="140" y="120"/>
                  <a:pt x="140" y="120"/>
                  <a:pt x="141" y="121"/>
                </a:cubicBezTo>
                <a:cubicBezTo>
                  <a:pt x="143" y="119"/>
                  <a:pt x="142" y="119"/>
                  <a:pt x="143" y="118"/>
                </a:cubicBezTo>
                <a:cubicBezTo>
                  <a:pt x="143" y="119"/>
                  <a:pt x="144" y="118"/>
                  <a:pt x="145" y="117"/>
                </a:cubicBezTo>
                <a:cubicBezTo>
                  <a:pt x="143" y="118"/>
                  <a:pt x="144" y="117"/>
                  <a:pt x="143" y="118"/>
                </a:cubicBezTo>
                <a:close/>
                <a:moveTo>
                  <a:pt x="146" y="128"/>
                </a:moveTo>
                <a:cubicBezTo>
                  <a:pt x="147" y="128"/>
                  <a:pt x="145" y="129"/>
                  <a:pt x="145" y="130"/>
                </a:cubicBezTo>
                <a:cubicBezTo>
                  <a:pt x="146" y="129"/>
                  <a:pt x="146" y="129"/>
                  <a:pt x="148" y="128"/>
                </a:cubicBezTo>
                <a:cubicBezTo>
                  <a:pt x="147" y="128"/>
                  <a:pt x="147" y="127"/>
                  <a:pt x="148" y="127"/>
                </a:cubicBezTo>
                <a:cubicBezTo>
                  <a:pt x="147" y="127"/>
                  <a:pt x="146" y="128"/>
                  <a:pt x="146" y="128"/>
                </a:cubicBezTo>
                <a:close/>
                <a:moveTo>
                  <a:pt x="133" y="117"/>
                </a:moveTo>
                <a:cubicBezTo>
                  <a:pt x="133" y="118"/>
                  <a:pt x="134" y="117"/>
                  <a:pt x="135" y="117"/>
                </a:cubicBezTo>
                <a:cubicBezTo>
                  <a:pt x="136" y="116"/>
                  <a:pt x="137" y="115"/>
                  <a:pt x="137" y="115"/>
                </a:cubicBezTo>
                <a:cubicBezTo>
                  <a:pt x="136" y="116"/>
                  <a:pt x="135" y="115"/>
                  <a:pt x="133" y="117"/>
                </a:cubicBezTo>
                <a:close/>
                <a:moveTo>
                  <a:pt x="144" y="129"/>
                </a:moveTo>
                <a:cubicBezTo>
                  <a:pt x="143" y="129"/>
                  <a:pt x="141" y="129"/>
                  <a:pt x="139" y="132"/>
                </a:cubicBezTo>
                <a:cubicBezTo>
                  <a:pt x="139" y="133"/>
                  <a:pt x="145" y="129"/>
                  <a:pt x="146" y="127"/>
                </a:cubicBezTo>
                <a:cubicBezTo>
                  <a:pt x="145" y="128"/>
                  <a:pt x="144" y="128"/>
                  <a:pt x="144" y="129"/>
                </a:cubicBezTo>
                <a:close/>
                <a:moveTo>
                  <a:pt x="133" y="117"/>
                </a:moveTo>
                <a:cubicBezTo>
                  <a:pt x="132" y="118"/>
                  <a:pt x="132" y="117"/>
                  <a:pt x="131" y="118"/>
                </a:cubicBezTo>
                <a:cubicBezTo>
                  <a:pt x="131" y="119"/>
                  <a:pt x="133" y="117"/>
                  <a:pt x="135" y="116"/>
                </a:cubicBezTo>
                <a:cubicBezTo>
                  <a:pt x="134" y="116"/>
                  <a:pt x="136" y="114"/>
                  <a:pt x="134" y="115"/>
                </a:cubicBezTo>
                <a:cubicBezTo>
                  <a:pt x="134" y="116"/>
                  <a:pt x="134" y="116"/>
                  <a:pt x="133" y="117"/>
                </a:cubicBezTo>
                <a:close/>
                <a:moveTo>
                  <a:pt x="138" y="122"/>
                </a:moveTo>
                <a:cubicBezTo>
                  <a:pt x="137" y="123"/>
                  <a:pt x="137" y="123"/>
                  <a:pt x="139" y="122"/>
                </a:cubicBezTo>
                <a:cubicBezTo>
                  <a:pt x="140" y="121"/>
                  <a:pt x="140" y="120"/>
                  <a:pt x="138" y="122"/>
                </a:cubicBezTo>
                <a:close/>
                <a:moveTo>
                  <a:pt x="139" y="137"/>
                </a:moveTo>
                <a:cubicBezTo>
                  <a:pt x="141" y="135"/>
                  <a:pt x="141" y="137"/>
                  <a:pt x="139" y="138"/>
                </a:cubicBezTo>
                <a:cubicBezTo>
                  <a:pt x="140" y="137"/>
                  <a:pt x="141" y="137"/>
                  <a:pt x="142" y="136"/>
                </a:cubicBezTo>
                <a:cubicBezTo>
                  <a:pt x="142" y="135"/>
                  <a:pt x="142" y="135"/>
                  <a:pt x="142" y="135"/>
                </a:cubicBezTo>
                <a:cubicBezTo>
                  <a:pt x="142" y="135"/>
                  <a:pt x="143" y="134"/>
                  <a:pt x="144" y="134"/>
                </a:cubicBezTo>
                <a:cubicBezTo>
                  <a:pt x="142" y="136"/>
                  <a:pt x="138" y="139"/>
                  <a:pt x="138" y="140"/>
                </a:cubicBezTo>
                <a:cubicBezTo>
                  <a:pt x="138" y="140"/>
                  <a:pt x="137" y="141"/>
                  <a:pt x="136" y="141"/>
                </a:cubicBezTo>
                <a:cubicBezTo>
                  <a:pt x="138" y="140"/>
                  <a:pt x="138" y="139"/>
                  <a:pt x="139" y="138"/>
                </a:cubicBezTo>
                <a:cubicBezTo>
                  <a:pt x="139" y="137"/>
                  <a:pt x="136" y="138"/>
                  <a:pt x="133" y="141"/>
                </a:cubicBezTo>
                <a:cubicBezTo>
                  <a:pt x="134" y="141"/>
                  <a:pt x="136" y="139"/>
                  <a:pt x="137" y="139"/>
                </a:cubicBezTo>
                <a:cubicBezTo>
                  <a:pt x="137" y="139"/>
                  <a:pt x="138" y="139"/>
                  <a:pt x="138" y="139"/>
                </a:cubicBezTo>
                <a:cubicBezTo>
                  <a:pt x="135" y="142"/>
                  <a:pt x="132" y="145"/>
                  <a:pt x="132" y="146"/>
                </a:cubicBezTo>
                <a:cubicBezTo>
                  <a:pt x="133" y="145"/>
                  <a:pt x="135" y="144"/>
                  <a:pt x="135" y="143"/>
                </a:cubicBezTo>
                <a:cubicBezTo>
                  <a:pt x="134" y="144"/>
                  <a:pt x="134" y="144"/>
                  <a:pt x="134" y="144"/>
                </a:cubicBezTo>
                <a:cubicBezTo>
                  <a:pt x="135" y="144"/>
                  <a:pt x="136" y="142"/>
                  <a:pt x="136" y="142"/>
                </a:cubicBezTo>
                <a:cubicBezTo>
                  <a:pt x="137" y="142"/>
                  <a:pt x="134" y="145"/>
                  <a:pt x="137" y="143"/>
                </a:cubicBezTo>
                <a:cubicBezTo>
                  <a:pt x="136" y="142"/>
                  <a:pt x="139" y="141"/>
                  <a:pt x="140" y="141"/>
                </a:cubicBezTo>
                <a:cubicBezTo>
                  <a:pt x="139" y="140"/>
                  <a:pt x="141" y="139"/>
                  <a:pt x="141" y="139"/>
                </a:cubicBezTo>
                <a:cubicBezTo>
                  <a:pt x="140" y="139"/>
                  <a:pt x="140" y="139"/>
                  <a:pt x="141" y="138"/>
                </a:cubicBezTo>
                <a:cubicBezTo>
                  <a:pt x="144" y="136"/>
                  <a:pt x="146" y="134"/>
                  <a:pt x="148" y="133"/>
                </a:cubicBezTo>
                <a:cubicBezTo>
                  <a:pt x="147" y="133"/>
                  <a:pt x="143" y="135"/>
                  <a:pt x="146" y="132"/>
                </a:cubicBezTo>
                <a:cubicBezTo>
                  <a:pt x="143" y="133"/>
                  <a:pt x="141" y="134"/>
                  <a:pt x="139" y="137"/>
                </a:cubicBezTo>
                <a:close/>
                <a:moveTo>
                  <a:pt x="142" y="131"/>
                </a:moveTo>
                <a:cubicBezTo>
                  <a:pt x="142" y="131"/>
                  <a:pt x="143" y="132"/>
                  <a:pt x="144" y="130"/>
                </a:cubicBezTo>
                <a:cubicBezTo>
                  <a:pt x="144" y="130"/>
                  <a:pt x="144" y="130"/>
                  <a:pt x="144" y="129"/>
                </a:cubicBezTo>
                <a:cubicBezTo>
                  <a:pt x="144" y="130"/>
                  <a:pt x="143" y="130"/>
                  <a:pt x="142" y="131"/>
                </a:cubicBezTo>
                <a:close/>
                <a:moveTo>
                  <a:pt x="142" y="143"/>
                </a:moveTo>
                <a:cubicBezTo>
                  <a:pt x="142" y="143"/>
                  <a:pt x="145" y="140"/>
                  <a:pt x="145" y="142"/>
                </a:cubicBezTo>
                <a:cubicBezTo>
                  <a:pt x="147" y="140"/>
                  <a:pt x="149" y="139"/>
                  <a:pt x="150" y="138"/>
                </a:cubicBezTo>
                <a:cubicBezTo>
                  <a:pt x="148" y="139"/>
                  <a:pt x="147" y="140"/>
                  <a:pt x="146" y="140"/>
                </a:cubicBezTo>
                <a:cubicBezTo>
                  <a:pt x="147" y="139"/>
                  <a:pt x="147" y="139"/>
                  <a:pt x="148" y="138"/>
                </a:cubicBezTo>
                <a:cubicBezTo>
                  <a:pt x="147" y="139"/>
                  <a:pt x="150" y="137"/>
                  <a:pt x="150" y="137"/>
                </a:cubicBezTo>
                <a:cubicBezTo>
                  <a:pt x="148" y="138"/>
                  <a:pt x="142" y="142"/>
                  <a:pt x="142" y="143"/>
                </a:cubicBezTo>
                <a:close/>
                <a:moveTo>
                  <a:pt x="125" y="125"/>
                </a:moveTo>
                <a:cubicBezTo>
                  <a:pt x="126" y="125"/>
                  <a:pt x="128" y="123"/>
                  <a:pt x="128" y="124"/>
                </a:cubicBezTo>
                <a:cubicBezTo>
                  <a:pt x="126" y="126"/>
                  <a:pt x="124" y="127"/>
                  <a:pt x="124" y="128"/>
                </a:cubicBezTo>
                <a:cubicBezTo>
                  <a:pt x="129" y="124"/>
                  <a:pt x="129" y="124"/>
                  <a:pt x="129" y="124"/>
                </a:cubicBezTo>
                <a:cubicBezTo>
                  <a:pt x="128" y="123"/>
                  <a:pt x="132" y="121"/>
                  <a:pt x="131" y="120"/>
                </a:cubicBezTo>
                <a:cubicBezTo>
                  <a:pt x="129" y="122"/>
                  <a:pt x="127" y="123"/>
                  <a:pt x="125" y="125"/>
                </a:cubicBezTo>
                <a:close/>
                <a:moveTo>
                  <a:pt x="131" y="122"/>
                </a:moveTo>
                <a:cubicBezTo>
                  <a:pt x="132" y="122"/>
                  <a:pt x="131" y="122"/>
                  <a:pt x="131" y="123"/>
                </a:cubicBezTo>
                <a:cubicBezTo>
                  <a:pt x="132" y="122"/>
                  <a:pt x="132" y="121"/>
                  <a:pt x="133" y="120"/>
                </a:cubicBezTo>
                <a:cubicBezTo>
                  <a:pt x="134" y="120"/>
                  <a:pt x="134" y="120"/>
                  <a:pt x="134" y="120"/>
                </a:cubicBezTo>
                <a:cubicBezTo>
                  <a:pt x="133" y="120"/>
                  <a:pt x="135" y="117"/>
                  <a:pt x="131" y="119"/>
                </a:cubicBezTo>
                <a:cubicBezTo>
                  <a:pt x="131" y="120"/>
                  <a:pt x="134" y="119"/>
                  <a:pt x="131" y="122"/>
                </a:cubicBezTo>
                <a:close/>
                <a:moveTo>
                  <a:pt x="139" y="130"/>
                </a:moveTo>
                <a:cubicBezTo>
                  <a:pt x="138" y="132"/>
                  <a:pt x="142" y="129"/>
                  <a:pt x="142" y="129"/>
                </a:cubicBezTo>
                <a:lnTo>
                  <a:pt x="139" y="130"/>
                </a:lnTo>
                <a:close/>
                <a:moveTo>
                  <a:pt x="133" y="129"/>
                </a:moveTo>
                <a:cubicBezTo>
                  <a:pt x="135" y="127"/>
                  <a:pt x="136" y="126"/>
                  <a:pt x="135" y="126"/>
                </a:cubicBezTo>
                <a:cubicBezTo>
                  <a:pt x="133" y="128"/>
                  <a:pt x="132" y="129"/>
                  <a:pt x="133" y="129"/>
                </a:cubicBezTo>
                <a:close/>
                <a:moveTo>
                  <a:pt x="129" y="121"/>
                </a:moveTo>
                <a:cubicBezTo>
                  <a:pt x="128" y="120"/>
                  <a:pt x="126" y="121"/>
                  <a:pt x="124" y="124"/>
                </a:cubicBezTo>
                <a:cubicBezTo>
                  <a:pt x="125" y="123"/>
                  <a:pt x="125" y="123"/>
                  <a:pt x="124" y="124"/>
                </a:cubicBezTo>
                <a:cubicBezTo>
                  <a:pt x="123" y="124"/>
                  <a:pt x="121" y="127"/>
                  <a:pt x="120" y="128"/>
                </a:cubicBezTo>
                <a:cubicBezTo>
                  <a:pt x="121" y="128"/>
                  <a:pt x="121" y="128"/>
                  <a:pt x="120" y="130"/>
                </a:cubicBezTo>
                <a:cubicBezTo>
                  <a:pt x="121" y="129"/>
                  <a:pt x="121" y="129"/>
                  <a:pt x="121" y="129"/>
                </a:cubicBezTo>
                <a:cubicBezTo>
                  <a:pt x="125" y="126"/>
                  <a:pt x="124" y="125"/>
                  <a:pt x="128" y="123"/>
                </a:cubicBezTo>
                <a:cubicBezTo>
                  <a:pt x="127" y="122"/>
                  <a:pt x="126" y="123"/>
                  <a:pt x="129" y="121"/>
                </a:cubicBezTo>
                <a:close/>
                <a:moveTo>
                  <a:pt x="129" y="131"/>
                </a:moveTo>
                <a:cubicBezTo>
                  <a:pt x="130" y="130"/>
                  <a:pt x="133" y="127"/>
                  <a:pt x="134" y="126"/>
                </a:cubicBezTo>
                <a:cubicBezTo>
                  <a:pt x="131" y="128"/>
                  <a:pt x="130" y="130"/>
                  <a:pt x="129" y="131"/>
                </a:cubicBezTo>
                <a:close/>
                <a:moveTo>
                  <a:pt x="133" y="136"/>
                </a:moveTo>
                <a:cubicBezTo>
                  <a:pt x="135" y="136"/>
                  <a:pt x="137" y="136"/>
                  <a:pt x="139" y="133"/>
                </a:cubicBezTo>
                <a:cubicBezTo>
                  <a:pt x="136" y="135"/>
                  <a:pt x="136" y="134"/>
                  <a:pt x="133" y="136"/>
                </a:cubicBezTo>
                <a:close/>
                <a:moveTo>
                  <a:pt x="124" y="131"/>
                </a:moveTo>
                <a:cubicBezTo>
                  <a:pt x="125" y="131"/>
                  <a:pt x="125" y="131"/>
                  <a:pt x="124" y="132"/>
                </a:cubicBezTo>
                <a:cubicBezTo>
                  <a:pt x="126" y="131"/>
                  <a:pt x="131" y="127"/>
                  <a:pt x="128" y="128"/>
                </a:cubicBezTo>
                <a:cubicBezTo>
                  <a:pt x="128" y="129"/>
                  <a:pt x="126" y="130"/>
                  <a:pt x="124" y="131"/>
                </a:cubicBezTo>
                <a:close/>
                <a:moveTo>
                  <a:pt x="121" y="127"/>
                </a:moveTo>
                <a:cubicBezTo>
                  <a:pt x="121" y="126"/>
                  <a:pt x="121" y="125"/>
                  <a:pt x="123" y="124"/>
                </a:cubicBezTo>
                <a:cubicBezTo>
                  <a:pt x="120" y="126"/>
                  <a:pt x="117" y="127"/>
                  <a:pt x="117" y="128"/>
                </a:cubicBezTo>
                <a:cubicBezTo>
                  <a:pt x="118" y="128"/>
                  <a:pt x="120" y="126"/>
                  <a:pt x="121" y="126"/>
                </a:cubicBezTo>
                <a:cubicBezTo>
                  <a:pt x="120" y="126"/>
                  <a:pt x="119" y="128"/>
                  <a:pt x="121" y="127"/>
                </a:cubicBezTo>
                <a:close/>
                <a:moveTo>
                  <a:pt x="120" y="131"/>
                </a:moveTo>
                <a:cubicBezTo>
                  <a:pt x="121" y="131"/>
                  <a:pt x="122" y="131"/>
                  <a:pt x="124" y="129"/>
                </a:cubicBezTo>
                <a:cubicBezTo>
                  <a:pt x="124" y="128"/>
                  <a:pt x="121" y="130"/>
                  <a:pt x="120" y="131"/>
                </a:cubicBezTo>
                <a:close/>
                <a:moveTo>
                  <a:pt x="119" y="140"/>
                </a:moveTo>
                <a:cubicBezTo>
                  <a:pt x="121" y="139"/>
                  <a:pt x="122" y="137"/>
                  <a:pt x="124" y="135"/>
                </a:cubicBezTo>
                <a:cubicBezTo>
                  <a:pt x="124" y="134"/>
                  <a:pt x="124" y="134"/>
                  <a:pt x="124" y="134"/>
                </a:cubicBezTo>
                <a:cubicBezTo>
                  <a:pt x="121" y="137"/>
                  <a:pt x="119" y="139"/>
                  <a:pt x="119" y="140"/>
                </a:cubicBezTo>
                <a:close/>
                <a:moveTo>
                  <a:pt x="117" y="131"/>
                </a:moveTo>
                <a:cubicBezTo>
                  <a:pt x="119" y="130"/>
                  <a:pt x="117" y="130"/>
                  <a:pt x="118" y="129"/>
                </a:cubicBezTo>
                <a:cubicBezTo>
                  <a:pt x="116" y="131"/>
                  <a:pt x="116" y="131"/>
                  <a:pt x="117" y="131"/>
                </a:cubicBezTo>
                <a:close/>
                <a:moveTo>
                  <a:pt x="112" y="133"/>
                </a:moveTo>
                <a:cubicBezTo>
                  <a:pt x="112" y="134"/>
                  <a:pt x="114" y="132"/>
                  <a:pt x="113" y="133"/>
                </a:cubicBezTo>
                <a:cubicBezTo>
                  <a:pt x="117" y="130"/>
                  <a:pt x="114" y="131"/>
                  <a:pt x="112" y="133"/>
                </a:cubicBezTo>
                <a:close/>
                <a:moveTo>
                  <a:pt x="117" y="138"/>
                </a:moveTo>
                <a:cubicBezTo>
                  <a:pt x="116" y="140"/>
                  <a:pt x="113" y="143"/>
                  <a:pt x="114" y="143"/>
                </a:cubicBezTo>
                <a:cubicBezTo>
                  <a:pt x="117" y="140"/>
                  <a:pt x="116" y="140"/>
                  <a:pt x="119" y="137"/>
                </a:cubicBezTo>
                <a:cubicBezTo>
                  <a:pt x="118" y="138"/>
                  <a:pt x="118" y="137"/>
                  <a:pt x="117" y="138"/>
                </a:cubicBezTo>
                <a:close/>
                <a:moveTo>
                  <a:pt x="114" y="157"/>
                </a:moveTo>
                <a:cubicBezTo>
                  <a:pt x="112" y="158"/>
                  <a:pt x="113" y="158"/>
                  <a:pt x="111" y="158"/>
                </a:cubicBezTo>
                <a:cubicBezTo>
                  <a:pt x="113" y="158"/>
                  <a:pt x="109" y="161"/>
                  <a:pt x="109" y="161"/>
                </a:cubicBezTo>
                <a:cubicBezTo>
                  <a:pt x="111" y="159"/>
                  <a:pt x="109" y="160"/>
                  <a:pt x="108" y="161"/>
                </a:cubicBezTo>
                <a:cubicBezTo>
                  <a:pt x="108" y="162"/>
                  <a:pt x="107" y="163"/>
                  <a:pt x="107" y="164"/>
                </a:cubicBezTo>
                <a:cubicBezTo>
                  <a:pt x="105" y="166"/>
                  <a:pt x="105" y="164"/>
                  <a:pt x="102" y="167"/>
                </a:cubicBezTo>
                <a:cubicBezTo>
                  <a:pt x="102" y="169"/>
                  <a:pt x="103" y="167"/>
                  <a:pt x="104" y="167"/>
                </a:cubicBezTo>
                <a:cubicBezTo>
                  <a:pt x="103" y="168"/>
                  <a:pt x="102" y="168"/>
                  <a:pt x="101" y="169"/>
                </a:cubicBezTo>
                <a:cubicBezTo>
                  <a:pt x="103" y="169"/>
                  <a:pt x="106" y="166"/>
                  <a:pt x="107" y="164"/>
                </a:cubicBezTo>
                <a:cubicBezTo>
                  <a:pt x="106" y="167"/>
                  <a:pt x="101" y="172"/>
                  <a:pt x="99" y="173"/>
                </a:cubicBezTo>
                <a:cubicBezTo>
                  <a:pt x="99" y="173"/>
                  <a:pt x="99" y="175"/>
                  <a:pt x="98" y="175"/>
                </a:cubicBezTo>
                <a:cubicBezTo>
                  <a:pt x="98" y="175"/>
                  <a:pt x="99" y="175"/>
                  <a:pt x="98" y="175"/>
                </a:cubicBezTo>
                <a:cubicBezTo>
                  <a:pt x="99" y="175"/>
                  <a:pt x="98" y="175"/>
                  <a:pt x="99" y="175"/>
                </a:cubicBezTo>
                <a:cubicBezTo>
                  <a:pt x="99" y="175"/>
                  <a:pt x="100" y="174"/>
                  <a:pt x="100" y="174"/>
                </a:cubicBezTo>
                <a:cubicBezTo>
                  <a:pt x="100" y="174"/>
                  <a:pt x="100" y="174"/>
                  <a:pt x="100" y="174"/>
                </a:cubicBezTo>
                <a:cubicBezTo>
                  <a:pt x="101" y="172"/>
                  <a:pt x="101" y="172"/>
                  <a:pt x="101" y="172"/>
                </a:cubicBezTo>
                <a:cubicBezTo>
                  <a:pt x="102" y="172"/>
                  <a:pt x="103" y="171"/>
                  <a:pt x="104" y="170"/>
                </a:cubicBezTo>
                <a:cubicBezTo>
                  <a:pt x="103" y="170"/>
                  <a:pt x="106" y="168"/>
                  <a:pt x="106" y="167"/>
                </a:cubicBezTo>
                <a:cubicBezTo>
                  <a:pt x="108" y="166"/>
                  <a:pt x="114" y="158"/>
                  <a:pt x="117" y="157"/>
                </a:cubicBezTo>
                <a:cubicBezTo>
                  <a:pt x="117" y="157"/>
                  <a:pt x="116" y="157"/>
                  <a:pt x="117" y="156"/>
                </a:cubicBezTo>
                <a:cubicBezTo>
                  <a:pt x="119" y="155"/>
                  <a:pt x="120" y="153"/>
                  <a:pt x="123" y="151"/>
                </a:cubicBezTo>
                <a:cubicBezTo>
                  <a:pt x="122" y="150"/>
                  <a:pt x="125" y="150"/>
                  <a:pt x="126" y="148"/>
                </a:cubicBezTo>
                <a:cubicBezTo>
                  <a:pt x="126" y="148"/>
                  <a:pt x="127" y="147"/>
                  <a:pt x="126" y="147"/>
                </a:cubicBezTo>
                <a:cubicBezTo>
                  <a:pt x="123" y="150"/>
                  <a:pt x="122" y="148"/>
                  <a:pt x="120" y="151"/>
                </a:cubicBezTo>
                <a:cubicBezTo>
                  <a:pt x="121" y="150"/>
                  <a:pt x="120" y="153"/>
                  <a:pt x="119" y="153"/>
                </a:cubicBezTo>
                <a:cubicBezTo>
                  <a:pt x="119" y="152"/>
                  <a:pt x="117" y="155"/>
                  <a:pt x="116" y="155"/>
                </a:cubicBezTo>
                <a:cubicBezTo>
                  <a:pt x="117" y="154"/>
                  <a:pt x="118" y="153"/>
                  <a:pt x="118" y="152"/>
                </a:cubicBezTo>
                <a:cubicBezTo>
                  <a:pt x="117" y="154"/>
                  <a:pt x="116" y="154"/>
                  <a:pt x="116" y="154"/>
                </a:cubicBezTo>
                <a:cubicBezTo>
                  <a:pt x="116" y="154"/>
                  <a:pt x="117" y="153"/>
                  <a:pt x="117" y="153"/>
                </a:cubicBezTo>
                <a:cubicBezTo>
                  <a:pt x="115" y="155"/>
                  <a:pt x="115" y="155"/>
                  <a:pt x="114" y="157"/>
                </a:cubicBezTo>
                <a:close/>
                <a:moveTo>
                  <a:pt x="119" y="151"/>
                </a:moveTo>
                <a:cubicBezTo>
                  <a:pt x="120" y="150"/>
                  <a:pt x="121" y="149"/>
                  <a:pt x="121" y="148"/>
                </a:cubicBezTo>
                <a:cubicBezTo>
                  <a:pt x="120" y="149"/>
                  <a:pt x="119" y="149"/>
                  <a:pt x="118" y="151"/>
                </a:cubicBezTo>
                <a:cubicBezTo>
                  <a:pt x="118" y="152"/>
                  <a:pt x="119" y="150"/>
                  <a:pt x="120" y="150"/>
                </a:cubicBezTo>
                <a:cubicBezTo>
                  <a:pt x="119" y="151"/>
                  <a:pt x="118" y="152"/>
                  <a:pt x="119" y="151"/>
                </a:cubicBezTo>
                <a:close/>
                <a:moveTo>
                  <a:pt x="124" y="159"/>
                </a:moveTo>
                <a:cubicBezTo>
                  <a:pt x="125" y="159"/>
                  <a:pt x="128" y="159"/>
                  <a:pt x="128" y="157"/>
                </a:cubicBezTo>
                <a:cubicBezTo>
                  <a:pt x="125" y="160"/>
                  <a:pt x="127" y="156"/>
                  <a:pt x="124" y="159"/>
                </a:cubicBezTo>
                <a:close/>
                <a:moveTo>
                  <a:pt x="112" y="142"/>
                </a:moveTo>
                <a:cubicBezTo>
                  <a:pt x="110" y="143"/>
                  <a:pt x="109" y="144"/>
                  <a:pt x="109" y="145"/>
                </a:cubicBezTo>
                <a:cubicBezTo>
                  <a:pt x="110" y="145"/>
                  <a:pt x="111" y="143"/>
                  <a:pt x="112" y="142"/>
                </a:cubicBezTo>
                <a:cubicBezTo>
                  <a:pt x="112" y="143"/>
                  <a:pt x="112" y="143"/>
                  <a:pt x="113" y="142"/>
                </a:cubicBezTo>
                <a:cubicBezTo>
                  <a:pt x="113" y="142"/>
                  <a:pt x="112" y="142"/>
                  <a:pt x="112" y="142"/>
                </a:cubicBezTo>
                <a:close/>
                <a:moveTo>
                  <a:pt x="114" y="170"/>
                </a:moveTo>
                <a:cubicBezTo>
                  <a:pt x="115" y="170"/>
                  <a:pt x="118" y="166"/>
                  <a:pt x="117" y="166"/>
                </a:cubicBezTo>
                <a:cubicBezTo>
                  <a:pt x="115" y="168"/>
                  <a:pt x="116" y="167"/>
                  <a:pt x="114" y="170"/>
                </a:cubicBezTo>
                <a:close/>
                <a:moveTo>
                  <a:pt x="88" y="182"/>
                </a:moveTo>
                <a:cubicBezTo>
                  <a:pt x="88" y="182"/>
                  <a:pt x="89" y="182"/>
                  <a:pt x="89" y="181"/>
                </a:cubicBezTo>
                <a:cubicBezTo>
                  <a:pt x="88" y="181"/>
                  <a:pt x="88" y="182"/>
                  <a:pt x="88" y="182"/>
                </a:cubicBezTo>
                <a:close/>
                <a:moveTo>
                  <a:pt x="108" y="144"/>
                </a:moveTo>
                <a:cubicBezTo>
                  <a:pt x="106" y="144"/>
                  <a:pt x="109" y="142"/>
                  <a:pt x="108" y="142"/>
                </a:cubicBezTo>
                <a:cubicBezTo>
                  <a:pt x="107" y="142"/>
                  <a:pt x="103" y="145"/>
                  <a:pt x="103" y="145"/>
                </a:cubicBezTo>
                <a:cubicBezTo>
                  <a:pt x="105" y="144"/>
                  <a:pt x="106" y="145"/>
                  <a:pt x="107" y="144"/>
                </a:cubicBezTo>
                <a:cubicBezTo>
                  <a:pt x="109" y="143"/>
                  <a:pt x="109" y="143"/>
                  <a:pt x="110" y="141"/>
                </a:cubicBezTo>
                <a:cubicBezTo>
                  <a:pt x="110" y="141"/>
                  <a:pt x="110" y="141"/>
                  <a:pt x="110" y="141"/>
                </a:cubicBezTo>
                <a:cubicBezTo>
                  <a:pt x="107" y="143"/>
                  <a:pt x="110" y="142"/>
                  <a:pt x="108" y="144"/>
                </a:cubicBezTo>
                <a:close/>
                <a:moveTo>
                  <a:pt x="802" y="247"/>
                </a:moveTo>
                <a:cubicBezTo>
                  <a:pt x="799" y="242"/>
                  <a:pt x="799" y="242"/>
                  <a:pt x="799" y="242"/>
                </a:cubicBezTo>
                <a:cubicBezTo>
                  <a:pt x="798" y="242"/>
                  <a:pt x="801" y="247"/>
                  <a:pt x="801" y="246"/>
                </a:cubicBezTo>
                <a:cubicBezTo>
                  <a:pt x="801" y="247"/>
                  <a:pt x="801" y="247"/>
                  <a:pt x="801" y="247"/>
                </a:cubicBezTo>
                <a:cubicBezTo>
                  <a:pt x="800" y="244"/>
                  <a:pt x="802" y="246"/>
                  <a:pt x="802" y="247"/>
                </a:cubicBezTo>
                <a:close/>
                <a:moveTo>
                  <a:pt x="596" y="44"/>
                </a:moveTo>
                <a:cubicBezTo>
                  <a:pt x="592" y="42"/>
                  <a:pt x="592" y="42"/>
                  <a:pt x="592" y="42"/>
                </a:cubicBezTo>
                <a:cubicBezTo>
                  <a:pt x="592" y="43"/>
                  <a:pt x="593" y="43"/>
                  <a:pt x="594" y="44"/>
                </a:cubicBezTo>
                <a:cubicBezTo>
                  <a:pt x="591" y="43"/>
                  <a:pt x="597" y="45"/>
                  <a:pt x="596" y="44"/>
                </a:cubicBezTo>
                <a:close/>
                <a:moveTo>
                  <a:pt x="493" y="9"/>
                </a:moveTo>
                <a:cubicBezTo>
                  <a:pt x="495" y="10"/>
                  <a:pt x="500" y="11"/>
                  <a:pt x="502" y="11"/>
                </a:cubicBezTo>
                <a:cubicBezTo>
                  <a:pt x="500" y="10"/>
                  <a:pt x="492" y="9"/>
                  <a:pt x="493" y="9"/>
                </a:cubicBezTo>
                <a:close/>
                <a:moveTo>
                  <a:pt x="467" y="5"/>
                </a:moveTo>
                <a:cubicBezTo>
                  <a:pt x="469" y="5"/>
                  <a:pt x="477" y="7"/>
                  <a:pt x="475" y="6"/>
                </a:cubicBezTo>
                <a:cubicBezTo>
                  <a:pt x="473" y="6"/>
                  <a:pt x="466" y="4"/>
                  <a:pt x="466" y="5"/>
                </a:cubicBezTo>
                <a:cubicBezTo>
                  <a:pt x="467" y="6"/>
                  <a:pt x="469" y="7"/>
                  <a:pt x="470" y="6"/>
                </a:cubicBezTo>
                <a:cubicBezTo>
                  <a:pt x="469" y="6"/>
                  <a:pt x="468" y="6"/>
                  <a:pt x="467" y="5"/>
                </a:cubicBezTo>
                <a:close/>
                <a:moveTo>
                  <a:pt x="411" y="0"/>
                </a:moveTo>
                <a:cubicBezTo>
                  <a:pt x="410" y="0"/>
                  <a:pt x="406" y="0"/>
                  <a:pt x="404" y="1"/>
                </a:cubicBezTo>
                <a:cubicBezTo>
                  <a:pt x="407" y="1"/>
                  <a:pt x="411" y="1"/>
                  <a:pt x="414" y="1"/>
                </a:cubicBezTo>
                <a:cubicBezTo>
                  <a:pt x="413" y="1"/>
                  <a:pt x="411" y="1"/>
                  <a:pt x="412" y="1"/>
                </a:cubicBezTo>
                <a:cubicBezTo>
                  <a:pt x="413" y="1"/>
                  <a:pt x="417" y="0"/>
                  <a:pt x="415" y="0"/>
                </a:cubicBezTo>
                <a:cubicBezTo>
                  <a:pt x="415" y="1"/>
                  <a:pt x="413" y="0"/>
                  <a:pt x="411" y="0"/>
                </a:cubicBezTo>
                <a:close/>
                <a:moveTo>
                  <a:pt x="394" y="50"/>
                </a:moveTo>
                <a:cubicBezTo>
                  <a:pt x="394" y="49"/>
                  <a:pt x="401" y="50"/>
                  <a:pt x="399" y="50"/>
                </a:cubicBezTo>
                <a:cubicBezTo>
                  <a:pt x="399" y="49"/>
                  <a:pt x="391" y="49"/>
                  <a:pt x="394" y="50"/>
                </a:cubicBezTo>
                <a:close/>
                <a:moveTo>
                  <a:pt x="388" y="50"/>
                </a:moveTo>
                <a:cubicBezTo>
                  <a:pt x="389" y="50"/>
                  <a:pt x="391" y="51"/>
                  <a:pt x="393" y="50"/>
                </a:cubicBezTo>
                <a:cubicBezTo>
                  <a:pt x="384" y="50"/>
                  <a:pt x="379" y="50"/>
                  <a:pt x="376" y="50"/>
                </a:cubicBezTo>
                <a:cubicBezTo>
                  <a:pt x="379" y="50"/>
                  <a:pt x="373" y="51"/>
                  <a:pt x="376" y="51"/>
                </a:cubicBezTo>
                <a:cubicBezTo>
                  <a:pt x="378" y="50"/>
                  <a:pt x="383" y="51"/>
                  <a:pt x="382" y="50"/>
                </a:cubicBezTo>
                <a:cubicBezTo>
                  <a:pt x="383" y="50"/>
                  <a:pt x="386" y="50"/>
                  <a:pt x="388" y="50"/>
                </a:cubicBezTo>
                <a:close/>
                <a:moveTo>
                  <a:pt x="350" y="7"/>
                </a:moveTo>
                <a:cubicBezTo>
                  <a:pt x="351" y="6"/>
                  <a:pt x="358" y="6"/>
                  <a:pt x="359" y="6"/>
                </a:cubicBezTo>
                <a:cubicBezTo>
                  <a:pt x="355" y="6"/>
                  <a:pt x="351" y="7"/>
                  <a:pt x="349" y="7"/>
                </a:cubicBezTo>
                <a:cubicBezTo>
                  <a:pt x="350" y="7"/>
                  <a:pt x="350" y="7"/>
                  <a:pt x="350" y="7"/>
                </a:cubicBezTo>
                <a:cubicBezTo>
                  <a:pt x="350" y="7"/>
                  <a:pt x="349" y="7"/>
                  <a:pt x="350" y="7"/>
                </a:cubicBezTo>
                <a:close/>
                <a:moveTo>
                  <a:pt x="350" y="8"/>
                </a:moveTo>
                <a:cubicBezTo>
                  <a:pt x="350" y="8"/>
                  <a:pt x="350" y="8"/>
                  <a:pt x="351" y="7"/>
                </a:cubicBezTo>
                <a:cubicBezTo>
                  <a:pt x="348" y="8"/>
                  <a:pt x="348" y="7"/>
                  <a:pt x="347" y="7"/>
                </a:cubicBezTo>
                <a:cubicBezTo>
                  <a:pt x="346" y="8"/>
                  <a:pt x="345" y="8"/>
                  <a:pt x="343" y="8"/>
                </a:cubicBezTo>
                <a:cubicBezTo>
                  <a:pt x="342" y="8"/>
                  <a:pt x="336" y="8"/>
                  <a:pt x="335" y="9"/>
                </a:cubicBezTo>
                <a:cubicBezTo>
                  <a:pt x="336" y="9"/>
                  <a:pt x="337" y="9"/>
                  <a:pt x="337" y="9"/>
                </a:cubicBezTo>
                <a:cubicBezTo>
                  <a:pt x="334" y="10"/>
                  <a:pt x="330" y="9"/>
                  <a:pt x="327" y="11"/>
                </a:cubicBezTo>
                <a:cubicBezTo>
                  <a:pt x="331" y="11"/>
                  <a:pt x="333" y="10"/>
                  <a:pt x="336" y="10"/>
                </a:cubicBezTo>
                <a:cubicBezTo>
                  <a:pt x="336" y="9"/>
                  <a:pt x="337" y="9"/>
                  <a:pt x="339" y="9"/>
                </a:cubicBezTo>
                <a:cubicBezTo>
                  <a:pt x="339" y="9"/>
                  <a:pt x="336" y="9"/>
                  <a:pt x="337" y="10"/>
                </a:cubicBezTo>
                <a:cubicBezTo>
                  <a:pt x="342" y="9"/>
                  <a:pt x="350" y="9"/>
                  <a:pt x="351" y="8"/>
                </a:cubicBezTo>
                <a:cubicBezTo>
                  <a:pt x="350" y="8"/>
                  <a:pt x="350" y="8"/>
                  <a:pt x="350" y="8"/>
                </a:cubicBezTo>
                <a:close/>
                <a:moveTo>
                  <a:pt x="314" y="14"/>
                </a:moveTo>
                <a:cubicBezTo>
                  <a:pt x="315" y="14"/>
                  <a:pt x="322" y="13"/>
                  <a:pt x="320" y="13"/>
                </a:cubicBezTo>
                <a:cubicBezTo>
                  <a:pt x="317" y="14"/>
                  <a:pt x="316" y="13"/>
                  <a:pt x="314" y="14"/>
                </a:cubicBezTo>
                <a:close/>
                <a:moveTo>
                  <a:pt x="241" y="77"/>
                </a:moveTo>
                <a:cubicBezTo>
                  <a:pt x="240" y="77"/>
                  <a:pt x="241" y="75"/>
                  <a:pt x="240" y="76"/>
                </a:cubicBezTo>
                <a:cubicBezTo>
                  <a:pt x="240" y="76"/>
                  <a:pt x="238" y="77"/>
                  <a:pt x="238" y="77"/>
                </a:cubicBezTo>
                <a:cubicBezTo>
                  <a:pt x="238" y="77"/>
                  <a:pt x="238" y="77"/>
                  <a:pt x="237" y="77"/>
                </a:cubicBezTo>
                <a:cubicBezTo>
                  <a:pt x="237" y="78"/>
                  <a:pt x="238" y="77"/>
                  <a:pt x="238" y="77"/>
                </a:cubicBezTo>
                <a:cubicBezTo>
                  <a:pt x="236" y="79"/>
                  <a:pt x="236" y="78"/>
                  <a:pt x="235" y="79"/>
                </a:cubicBezTo>
                <a:cubicBezTo>
                  <a:pt x="236" y="79"/>
                  <a:pt x="240" y="77"/>
                  <a:pt x="241" y="77"/>
                </a:cubicBezTo>
                <a:close/>
                <a:moveTo>
                  <a:pt x="232" y="80"/>
                </a:moveTo>
                <a:cubicBezTo>
                  <a:pt x="232" y="81"/>
                  <a:pt x="233" y="81"/>
                  <a:pt x="228" y="83"/>
                </a:cubicBezTo>
                <a:cubicBezTo>
                  <a:pt x="231" y="83"/>
                  <a:pt x="236" y="79"/>
                  <a:pt x="241" y="77"/>
                </a:cubicBezTo>
                <a:cubicBezTo>
                  <a:pt x="238" y="78"/>
                  <a:pt x="235" y="79"/>
                  <a:pt x="232" y="80"/>
                </a:cubicBezTo>
                <a:close/>
                <a:moveTo>
                  <a:pt x="222" y="84"/>
                </a:moveTo>
                <a:cubicBezTo>
                  <a:pt x="220" y="86"/>
                  <a:pt x="220" y="87"/>
                  <a:pt x="223" y="86"/>
                </a:cubicBezTo>
                <a:cubicBezTo>
                  <a:pt x="221" y="87"/>
                  <a:pt x="219" y="89"/>
                  <a:pt x="217" y="89"/>
                </a:cubicBezTo>
                <a:cubicBezTo>
                  <a:pt x="217" y="88"/>
                  <a:pt x="219" y="88"/>
                  <a:pt x="219" y="87"/>
                </a:cubicBezTo>
                <a:cubicBezTo>
                  <a:pt x="217" y="88"/>
                  <a:pt x="213" y="90"/>
                  <a:pt x="213" y="91"/>
                </a:cubicBezTo>
                <a:cubicBezTo>
                  <a:pt x="218" y="88"/>
                  <a:pt x="214" y="91"/>
                  <a:pt x="215" y="91"/>
                </a:cubicBezTo>
                <a:cubicBezTo>
                  <a:pt x="219" y="89"/>
                  <a:pt x="219" y="89"/>
                  <a:pt x="219" y="89"/>
                </a:cubicBezTo>
                <a:cubicBezTo>
                  <a:pt x="219" y="88"/>
                  <a:pt x="224" y="86"/>
                  <a:pt x="226" y="84"/>
                </a:cubicBezTo>
                <a:cubicBezTo>
                  <a:pt x="222" y="86"/>
                  <a:pt x="223" y="85"/>
                  <a:pt x="222" y="84"/>
                </a:cubicBezTo>
                <a:close/>
                <a:moveTo>
                  <a:pt x="214" y="101"/>
                </a:moveTo>
                <a:cubicBezTo>
                  <a:pt x="214" y="103"/>
                  <a:pt x="210" y="104"/>
                  <a:pt x="207" y="106"/>
                </a:cubicBezTo>
                <a:cubicBezTo>
                  <a:pt x="211" y="104"/>
                  <a:pt x="216" y="101"/>
                  <a:pt x="220" y="99"/>
                </a:cubicBezTo>
                <a:cubicBezTo>
                  <a:pt x="219" y="99"/>
                  <a:pt x="215" y="102"/>
                  <a:pt x="215" y="101"/>
                </a:cubicBezTo>
                <a:cubicBezTo>
                  <a:pt x="219" y="99"/>
                  <a:pt x="223" y="98"/>
                  <a:pt x="226" y="95"/>
                </a:cubicBezTo>
                <a:cubicBezTo>
                  <a:pt x="223" y="97"/>
                  <a:pt x="219" y="98"/>
                  <a:pt x="214" y="101"/>
                </a:cubicBezTo>
                <a:close/>
                <a:moveTo>
                  <a:pt x="211" y="86"/>
                </a:moveTo>
                <a:cubicBezTo>
                  <a:pt x="213" y="83"/>
                  <a:pt x="216" y="83"/>
                  <a:pt x="217" y="81"/>
                </a:cubicBezTo>
                <a:cubicBezTo>
                  <a:pt x="214" y="83"/>
                  <a:pt x="214" y="82"/>
                  <a:pt x="210" y="84"/>
                </a:cubicBezTo>
                <a:cubicBezTo>
                  <a:pt x="210" y="85"/>
                  <a:pt x="208" y="86"/>
                  <a:pt x="211" y="86"/>
                </a:cubicBezTo>
                <a:close/>
                <a:moveTo>
                  <a:pt x="210" y="82"/>
                </a:moveTo>
                <a:cubicBezTo>
                  <a:pt x="211" y="82"/>
                  <a:pt x="207" y="83"/>
                  <a:pt x="208" y="84"/>
                </a:cubicBezTo>
                <a:cubicBezTo>
                  <a:pt x="211" y="83"/>
                  <a:pt x="211" y="82"/>
                  <a:pt x="213" y="80"/>
                </a:cubicBezTo>
                <a:cubicBezTo>
                  <a:pt x="214" y="80"/>
                  <a:pt x="214" y="81"/>
                  <a:pt x="215" y="80"/>
                </a:cubicBezTo>
                <a:cubicBezTo>
                  <a:pt x="216" y="79"/>
                  <a:pt x="212" y="81"/>
                  <a:pt x="210" y="82"/>
                </a:cubicBezTo>
                <a:close/>
                <a:moveTo>
                  <a:pt x="203" y="100"/>
                </a:moveTo>
                <a:cubicBezTo>
                  <a:pt x="201" y="100"/>
                  <a:pt x="199" y="102"/>
                  <a:pt x="199" y="102"/>
                </a:cubicBezTo>
                <a:cubicBezTo>
                  <a:pt x="201" y="100"/>
                  <a:pt x="205" y="97"/>
                  <a:pt x="207" y="96"/>
                </a:cubicBezTo>
                <a:cubicBezTo>
                  <a:pt x="207" y="96"/>
                  <a:pt x="213" y="92"/>
                  <a:pt x="212" y="92"/>
                </a:cubicBezTo>
                <a:cubicBezTo>
                  <a:pt x="211" y="93"/>
                  <a:pt x="207" y="95"/>
                  <a:pt x="207" y="96"/>
                </a:cubicBezTo>
                <a:cubicBezTo>
                  <a:pt x="204" y="97"/>
                  <a:pt x="201" y="100"/>
                  <a:pt x="197" y="101"/>
                </a:cubicBezTo>
                <a:cubicBezTo>
                  <a:pt x="197" y="102"/>
                  <a:pt x="198" y="101"/>
                  <a:pt x="196" y="103"/>
                </a:cubicBezTo>
                <a:cubicBezTo>
                  <a:pt x="192" y="104"/>
                  <a:pt x="183" y="110"/>
                  <a:pt x="180" y="114"/>
                </a:cubicBezTo>
                <a:cubicBezTo>
                  <a:pt x="175" y="115"/>
                  <a:pt x="167" y="123"/>
                  <a:pt x="160" y="128"/>
                </a:cubicBezTo>
                <a:cubicBezTo>
                  <a:pt x="161" y="128"/>
                  <a:pt x="163" y="127"/>
                  <a:pt x="161" y="129"/>
                </a:cubicBezTo>
                <a:cubicBezTo>
                  <a:pt x="164" y="127"/>
                  <a:pt x="163" y="126"/>
                  <a:pt x="165" y="125"/>
                </a:cubicBezTo>
                <a:cubicBezTo>
                  <a:pt x="166" y="125"/>
                  <a:pt x="167" y="124"/>
                  <a:pt x="165" y="127"/>
                </a:cubicBezTo>
                <a:cubicBezTo>
                  <a:pt x="167" y="125"/>
                  <a:pt x="166" y="126"/>
                  <a:pt x="168" y="125"/>
                </a:cubicBezTo>
                <a:cubicBezTo>
                  <a:pt x="168" y="124"/>
                  <a:pt x="169" y="122"/>
                  <a:pt x="167" y="123"/>
                </a:cubicBezTo>
                <a:cubicBezTo>
                  <a:pt x="172" y="119"/>
                  <a:pt x="174" y="119"/>
                  <a:pt x="177" y="116"/>
                </a:cubicBezTo>
                <a:cubicBezTo>
                  <a:pt x="176" y="117"/>
                  <a:pt x="178" y="116"/>
                  <a:pt x="179" y="115"/>
                </a:cubicBezTo>
                <a:cubicBezTo>
                  <a:pt x="179" y="115"/>
                  <a:pt x="178" y="115"/>
                  <a:pt x="179" y="114"/>
                </a:cubicBezTo>
                <a:cubicBezTo>
                  <a:pt x="183" y="113"/>
                  <a:pt x="189" y="107"/>
                  <a:pt x="193" y="105"/>
                </a:cubicBezTo>
                <a:cubicBezTo>
                  <a:pt x="193" y="105"/>
                  <a:pt x="192" y="105"/>
                  <a:pt x="194" y="104"/>
                </a:cubicBezTo>
                <a:cubicBezTo>
                  <a:pt x="193" y="106"/>
                  <a:pt x="196" y="103"/>
                  <a:pt x="198" y="102"/>
                </a:cubicBezTo>
                <a:cubicBezTo>
                  <a:pt x="198" y="103"/>
                  <a:pt x="189" y="108"/>
                  <a:pt x="194" y="106"/>
                </a:cubicBezTo>
                <a:cubicBezTo>
                  <a:pt x="192" y="107"/>
                  <a:pt x="190" y="108"/>
                  <a:pt x="190" y="108"/>
                </a:cubicBezTo>
                <a:cubicBezTo>
                  <a:pt x="194" y="106"/>
                  <a:pt x="190" y="109"/>
                  <a:pt x="189" y="110"/>
                </a:cubicBezTo>
                <a:cubicBezTo>
                  <a:pt x="194" y="107"/>
                  <a:pt x="196" y="106"/>
                  <a:pt x="200" y="103"/>
                </a:cubicBezTo>
                <a:cubicBezTo>
                  <a:pt x="201" y="103"/>
                  <a:pt x="200" y="103"/>
                  <a:pt x="201" y="102"/>
                </a:cubicBezTo>
                <a:cubicBezTo>
                  <a:pt x="202" y="102"/>
                  <a:pt x="205" y="100"/>
                  <a:pt x="205" y="99"/>
                </a:cubicBezTo>
                <a:cubicBezTo>
                  <a:pt x="207" y="98"/>
                  <a:pt x="210" y="96"/>
                  <a:pt x="210" y="97"/>
                </a:cubicBezTo>
                <a:cubicBezTo>
                  <a:pt x="212" y="96"/>
                  <a:pt x="213" y="96"/>
                  <a:pt x="213" y="95"/>
                </a:cubicBezTo>
                <a:cubicBezTo>
                  <a:pt x="211" y="96"/>
                  <a:pt x="215" y="94"/>
                  <a:pt x="214" y="94"/>
                </a:cubicBezTo>
                <a:cubicBezTo>
                  <a:pt x="213" y="95"/>
                  <a:pt x="213" y="94"/>
                  <a:pt x="211" y="95"/>
                </a:cubicBezTo>
                <a:cubicBezTo>
                  <a:pt x="211" y="96"/>
                  <a:pt x="207" y="98"/>
                  <a:pt x="205" y="99"/>
                </a:cubicBezTo>
                <a:cubicBezTo>
                  <a:pt x="205" y="99"/>
                  <a:pt x="202" y="101"/>
                  <a:pt x="202" y="101"/>
                </a:cubicBezTo>
                <a:cubicBezTo>
                  <a:pt x="200" y="101"/>
                  <a:pt x="205" y="99"/>
                  <a:pt x="203" y="100"/>
                </a:cubicBezTo>
                <a:close/>
                <a:moveTo>
                  <a:pt x="201" y="82"/>
                </a:moveTo>
                <a:cubicBezTo>
                  <a:pt x="203" y="81"/>
                  <a:pt x="203" y="82"/>
                  <a:pt x="205" y="81"/>
                </a:cubicBezTo>
                <a:cubicBezTo>
                  <a:pt x="205" y="80"/>
                  <a:pt x="206" y="80"/>
                  <a:pt x="205" y="79"/>
                </a:cubicBezTo>
                <a:cubicBezTo>
                  <a:pt x="203" y="80"/>
                  <a:pt x="202" y="81"/>
                  <a:pt x="201" y="82"/>
                </a:cubicBezTo>
                <a:close/>
                <a:moveTo>
                  <a:pt x="192" y="82"/>
                </a:moveTo>
                <a:cubicBezTo>
                  <a:pt x="192" y="81"/>
                  <a:pt x="194" y="80"/>
                  <a:pt x="194" y="80"/>
                </a:cubicBezTo>
                <a:cubicBezTo>
                  <a:pt x="192" y="80"/>
                  <a:pt x="187" y="84"/>
                  <a:pt x="190" y="83"/>
                </a:cubicBezTo>
                <a:cubicBezTo>
                  <a:pt x="192" y="81"/>
                  <a:pt x="191" y="83"/>
                  <a:pt x="191" y="83"/>
                </a:cubicBezTo>
                <a:cubicBezTo>
                  <a:pt x="192" y="83"/>
                  <a:pt x="194" y="82"/>
                  <a:pt x="195" y="81"/>
                </a:cubicBezTo>
                <a:cubicBezTo>
                  <a:pt x="195" y="81"/>
                  <a:pt x="195" y="82"/>
                  <a:pt x="195" y="82"/>
                </a:cubicBezTo>
                <a:cubicBezTo>
                  <a:pt x="197" y="81"/>
                  <a:pt x="197" y="81"/>
                  <a:pt x="197" y="81"/>
                </a:cubicBezTo>
                <a:cubicBezTo>
                  <a:pt x="197" y="80"/>
                  <a:pt x="197" y="80"/>
                  <a:pt x="197" y="80"/>
                </a:cubicBezTo>
                <a:cubicBezTo>
                  <a:pt x="194" y="82"/>
                  <a:pt x="193" y="81"/>
                  <a:pt x="192" y="82"/>
                </a:cubicBezTo>
                <a:close/>
                <a:moveTo>
                  <a:pt x="196" y="84"/>
                </a:moveTo>
                <a:cubicBezTo>
                  <a:pt x="193" y="86"/>
                  <a:pt x="192" y="85"/>
                  <a:pt x="192" y="85"/>
                </a:cubicBezTo>
                <a:cubicBezTo>
                  <a:pt x="192" y="86"/>
                  <a:pt x="191" y="86"/>
                  <a:pt x="191" y="87"/>
                </a:cubicBezTo>
                <a:cubicBezTo>
                  <a:pt x="193" y="86"/>
                  <a:pt x="192" y="87"/>
                  <a:pt x="194" y="87"/>
                </a:cubicBezTo>
                <a:cubicBezTo>
                  <a:pt x="196" y="86"/>
                  <a:pt x="195" y="86"/>
                  <a:pt x="197" y="85"/>
                </a:cubicBezTo>
                <a:cubicBezTo>
                  <a:pt x="198" y="84"/>
                  <a:pt x="195" y="86"/>
                  <a:pt x="195" y="85"/>
                </a:cubicBezTo>
                <a:cubicBezTo>
                  <a:pt x="195" y="85"/>
                  <a:pt x="198" y="82"/>
                  <a:pt x="196" y="83"/>
                </a:cubicBezTo>
                <a:cubicBezTo>
                  <a:pt x="196" y="83"/>
                  <a:pt x="196" y="83"/>
                  <a:pt x="196" y="84"/>
                </a:cubicBezTo>
                <a:close/>
                <a:moveTo>
                  <a:pt x="187" y="104"/>
                </a:moveTo>
                <a:cubicBezTo>
                  <a:pt x="188" y="103"/>
                  <a:pt x="188" y="105"/>
                  <a:pt x="192" y="103"/>
                </a:cubicBezTo>
                <a:cubicBezTo>
                  <a:pt x="192" y="102"/>
                  <a:pt x="190" y="103"/>
                  <a:pt x="190" y="103"/>
                </a:cubicBezTo>
                <a:cubicBezTo>
                  <a:pt x="192" y="102"/>
                  <a:pt x="193" y="101"/>
                  <a:pt x="194" y="99"/>
                </a:cubicBezTo>
                <a:cubicBezTo>
                  <a:pt x="195" y="100"/>
                  <a:pt x="195" y="100"/>
                  <a:pt x="195" y="100"/>
                </a:cubicBezTo>
                <a:cubicBezTo>
                  <a:pt x="197" y="98"/>
                  <a:pt x="198" y="98"/>
                  <a:pt x="201" y="96"/>
                </a:cubicBezTo>
                <a:cubicBezTo>
                  <a:pt x="200" y="96"/>
                  <a:pt x="201" y="94"/>
                  <a:pt x="200" y="95"/>
                </a:cubicBezTo>
                <a:cubicBezTo>
                  <a:pt x="196" y="97"/>
                  <a:pt x="191" y="101"/>
                  <a:pt x="189" y="102"/>
                </a:cubicBezTo>
                <a:cubicBezTo>
                  <a:pt x="188" y="103"/>
                  <a:pt x="191" y="102"/>
                  <a:pt x="188" y="103"/>
                </a:cubicBezTo>
                <a:cubicBezTo>
                  <a:pt x="188" y="103"/>
                  <a:pt x="187" y="104"/>
                  <a:pt x="187" y="104"/>
                </a:cubicBezTo>
                <a:close/>
                <a:moveTo>
                  <a:pt x="198" y="107"/>
                </a:moveTo>
                <a:cubicBezTo>
                  <a:pt x="200" y="106"/>
                  <a:pt x="201" y="105"/>
                  <a:pt x="202" y="105"/>
                </a:cubicBezTo>
                <a:cubicBezTo>
                  <a:pt x="201" y="105"/>
                  <a:pt x="199" y="106"/>
                  <a:pt x="198" y="106"/>
                </a:cubicBezTo>
                <a:cubicBezTo>
                  <a:pt x="200" y="105"/>
                  <a:pt x="200" y="104"/>
                  <a:pt x="202" y="103"/>
                </a:cubicBezTo>
                <a:cubicBezTo>
                  <a:pt x="201" y="104"/>
                  <a:pt x="203" y="102"/>
                  <a:pt x="205" y="102"/>
                </a:cubicBezTo>
                <a:cubicBezTo>
                  <a:pt x="204" y="101"/>
                  <a:pt x="200" y="104"/>
                  <a:pt x="197" y="105"/>
                </a:cubicBezTo>
                <a:cubicBezTo>
                  <a:pt x="199" y="105"/>
                  <a:pt x="196" y="108"/>
                  <a:pt x="198" y="107"/>
                </a:cubicBezTo>
                <a:close/>
                <a:moveTo>
                  <a:pt x="186" y="99"/>
                </a:moveTo>
                <a:cubicBezTo>
                  <a:pt x="183" y="101"/>
                  <a:pt x="173" y="108"/>
                  <a:pt x="182" y="103"/>
                </a:cubicBezTo>
                <a:cubicBezTo>
                  <a:pt x="183" y="101"/>
                  <a:pt x="187" y="99"/>
                  <a:pt x="183" y="102"/>
                </a:cubicBezTo>
                <a:cubicBezTo>
                  <a:pt x="186" y="100"/>
                  <a:pt x="187" y="99"/>
                  <a:pt x="188" y="98"/>
                </a:cubicBezTo>
                <a:cubicBezTo>
                  <a:pt x="187" y="99"/>
                  <a:pt x="187" y="98"/>
                  <a:pt x="186" y="99"/>
                </a:cubicBezTo>
                <a:close/>
                <a:moveTo>
                  <a:pt x="169" y="89"/>
                </a:moveTo>
                <a:cubicBezTo>
                  <a:pt x="171" y="89"/>
                  <a:pt x="178" y="83"/>
                  <a:pt x="174" y="85"/>
                </a:cubicBezTo>
                <a:cubicBezTo>
                  <a:pt x="174" y="86"/>
                  <a:pt x="171" y="88"/>
                  <a:pt x="169" y="89"/>
                </a:cubicBezTo>
                <a:close/>
                <a:moveTo>
                  <a:pt x="182" y="123"/>
                </a:moveTo>
                <a:cubicBezTo>
                  <a:pt x="187" y="120"/>
                  <a:pt x="189" y="118"/>
                  <a:pt x="195" y="114"/>
                </a:cubicBezTo>
                <a:cubicBezTo>
                  <a:pt x="194" y="115"/>
                  <a:pt x="195" y="113"/>
                  <a:pt x="194" y="114"/>
                </a:cubicBezTo>
                <a:cubicBezTo>
                  <a:pt x="194" y="114"/>
                  <a:pt x="191" y="117"/>
                  <a:pt x="189" y="118"/>
                </a:cubicBezTo>
                <a:cubicBezTo>
                  <a:pt x="190" y="117"/>
                  <a:pt x="190" y="117"/>
                  <a:pt x="190" y="116"/>
                </a:cubicBezTo>
                <a:cubicBezTo>
                  <a:pt x="188" y="118"/>
                  <a:pt x="186" y="120"/>
                  <a:pt x="183" y="121"/>
                </a:cubicBezTo>
                <a:cubicBezTo>
                  <a:pt x="184" y="121"/>
                  <a:pt x="184" y="120"/>
                  <a:pt x="183" y="121"/>
                </a:cubicBezTo>
                <a:cubicBezTo>
                  <a:pt x="183" y="121"/>
                  <a:pt x="182" y="123"/>
                  <a:pt x="182" y="123"/>
                </a:cubicBezTo>
                <a:close/>
                <a:moveTo>
                  <a:pt x="178" y="110"/>
                </a:moveTo>
                <a:cubicBezTo>
                  <a:pt x="180" y="109"/>
                  <a:pt x="180" y="109"/>
                  <a:pt x="180" y="109"/>
                </a:cubicBezTo>
                <a:cubicBezTo>
                  <a:pt x="178" y="111"/>
                  <a:pt x="182" y="109"/>
                  <a:pt x="182" y="108"/>
                </a:cubicBezTo>
                <a:cubicBezTo>
                  <a:pt x="181" y="108"/>
                  <a:pt x="179" y="109"/>
                  <a:pt x="178" y="110"/>
                </a:cubicBezTo>
                <a:close/>
                <a:moveTo>
                  <a:pt x="178" y="117"/>
                </a:moveTo>
                <a:cubicBezTo>
                  <a:pt x="177" y="118"/>
                  <a:pt x="176" y="118"/>
                  <a:pt x="175" y="120"/>
                </a:cubicBezTo>
                <a:cubicBezTo>
                  <a:pt x="176" y="119"/>
                  <a:pt x="176" y="119"/>
                  <a:pt x="177" y="119"/>
                </a:cubicBezTo>
                <a:cubicBezTo>
                  <a:pt x="178" y="118"/>
                  <a:pt x="182" y="116"/>
                  <a:pt x="181" y="116"/>
                </a:cubicBezTo>
                <a:cubicBezTo>
                  <a:pt x="177" y="119"/>
                  <a:pt x="181" y="114"/>
                  <a:pt x="178" y="117"/>
                </a:cubicBezTo>
                <a:close/>
                <a:moveTo>
                  <a:pt x="164" y="122"/>
                </a:moveTo>
                <a:cubicBezTo>
                  <a:pt x="169" y="117"/>
                  <a:pt x="172" y="117"/>
                  <a:pt x="177" y="112"/>
                </a:cubicBezTo>
                <a:cubicBezTo>
                  <a:pt x="174" y="114"/>
                  <a:pt x="176" y="112"/>
                  <a:pt x="174" y="113"/>
                </a:cubicBezTo>
                <a:cubicBezTo>
                  <a:pt x="171" y="116"/>
                  <a:pt x="165" y="119"/>
                  <a:pt x="164" y="122"/>
                </a:cubicBezTo>
                <a:close/>
                <a:moveTo>
                  <a:pt x="159" y="111"/>
                </a:moveTo>
                <a:cubicBezTo>
                  <a:pt x="160" y="110"/>
                  <a:pt x="164" y="108"/>
                  <a:pt x="164" y="107"/>
                </a:cubicBezTo>
                <a:cubicBezTo>
                  <a:pt x="162" y="109"/>
                  <a:pt x="158" y="112"/>
                  <a:pt x="159" y="111"/>
                </a:cubicBezTo>
                <a:close/>
                <a:moveTo>
                  <a:pt x="170" y="123"/>
                </a:moveTo>
                <a:cubicBezTo>
                  <a:pt x="172" y="122"/>
                  <a:pt x="175" y="118"/>
                  <a:pt x="172" y="121"/>
                </a:cubicBezTo>
                <a:cubicBezTo>
                  <a:pt x="172" y="121"/>
                  <a:pt x="173" y="120"/>
                  <a:pt x="173" y="121"/>
                </a:cubicBezTo>
                <a:cubicBezTo>
                  <a:pt x="172" y="121"/>
                  <a:pt x="168" y="124"/>
                  <a:pt x="170" y="123"/>
                </a:cubicBezTo>
                <a:close/>
                <a:moveTo>
                  <a:pt x="125" y="113"/>
                </a:moveTo>
                <a:cubicBezTo>
                  <a:pt x="123" y="114"/>
                  <a:pt x="123" y="114"/>
                  <a:pt x="123" y="114"/>
                </a:cubicBezTo>
                <a:cubicBezTo>
                  <a:pt x="123" y="115"/>
                  <a:pt x="122" y="116"/>
                  <a:pt x="123" y="115"/>
                </a:cubicBezTo>
                <a:cubicBezTo>
                  <a:pt x="125" y="114"/>
                  <a:pt x="125" y="114"/>
                  <a:pt x="125" y="113"/>
                </a:cubicBezTo>
                <a:cubicBezTo>
                  <a:pt x="125" y="113"/>
                  <a:pt x="126" y="113"/>
                  <a:pt x="126" y="112"/>
                </a:cubicBezTo>
                <a:cubicBezTo>
                  <a:pt x="125" y="113"/>
                  <a:pt x="125" y="113"/>
                  <a:pt x="125" y="113"/>
                </a:cubicBezTo>
                <a:close/>
                <a:moveTo>
                  <a:pt x="107" y="138"/>
                </a:moveTo>
                <a:cubicBezTo>
                  <a:pt x="106" y="138"/>
                  <a:pt x="106" y="138"/>
                  <a:pt x="105" y="139"/>
                </a:cubicBezTo>
                <a:cubicBezTo>
                  <a:pt x="105" y="138"/>
                  <a:pt x="107" y="136"/>
                  <a:pt x="107" y="136"/>
                </a:cubicBezTo>
                <a:cubicBezTo>
                  <a:pt x="105" y="138"/>
                  <a:pt x="104" y="139"/>
                  <a:pt x="102" y="141"/>
                </a:cubicBezTo>
                <a:cubicBezTo>
                  <a:pt x="104" y="141"/>
                  <a:pt x="106" y="140"/>
                  <a:pt x="108" y="139"/>
                </a:cubicBezTo>
                <a:cubicBezTo>
                  <a:pt x="104" y="141"/>
                  <a:pt x="110" y="134"/>
                  <a:pt x="107" y="137"/>
                </a:cubicBezTo>
                <a:cubicBezTo>
                  <a:pt x="107" y="137"/>
                  <a:pt x="107" y="137"/>
                  <a:pt x="107" y="138"/>
                </a:cubicBezTo>
                <a:close/>
                <a:moveTo>
                  <a:pt x="128" y="160"/>
                </a:moveTo>
                <a:cubicBezTo>
                  <a:pt x="127" y="161"/>
                  <a:pt x="126" y="161"/>
                  <a:pt x="126" y="161"/>
                </a:cubicBezTo>
                <a:cubicBezTo>
                  <a:pt x="125" y="163"/>
                  <a:pt x="128" y="160"/>
                  <a:pt x="128" y="162"/>
                </a:cubicBezTo>
                <a:cubicBezTo>
                  <a:pt x="127" y="163"/>
                  <a:pt x="126" y="164"/>
                  <a:pt x="125" y="164"/>
                </a:cubicBezTo>
                <a:cubicBezTo>
                  <a:pt x="125" y="165"/>
                  <a:pt x="128" y="162"/>
                  <a:pt x="129" y="162"/>
                </a:cubicBezTo>
                <a:cubicBezTo>
                  <a:pt x="128" y="162"/>
                  <a:pt x="127" y="163"/>
                  <a:pt x="127" y="163"/>
                </a:cubicBezTo>
                <a:cubicBezTo>
                  <a:pt x="131" y="161"/>
                  <a:pt x="128" y="162"/>
                  <a:pt x="131" y="159"/>
                </a:cubicBezTo>
                <a:cubicBezTo>
                  <a:pt x="130" y="159"/>
                  <a:pt x="127" y="162"/>
                  <a:pt x="128" y="160"/>
                </a:cubicBezTo>
                <a:close/>
                <a:moveTo>
                  <a:pt x="95" y="148"/>
                </a:moveTo>
                <a:cubicBezTo>
                  <a:pt x="95" y="148"/>
                  <a:pt x="96" y="148"/>
                  <a:pt x="96" y="148"/>
                </a:cubicBezTo>
                <a:cubicBezTo>
                  <a:pt x="94" y="149"/>
                  <a:pt x="94" y="150"/>
                  <a:pt x="94" y="150"/>
                </a:cubicBezTo>
                <a:cubicBezTo>
                  <a:pt x="98" y="147"/>
                  <a:pt x="99" y="145"/>
                  <a:pt x="101" y="143"/>
                </a:cubicBezTo>
                <a:cubicBezTo>
                  <a:pt x="102" y="143"/>
                  <a:pt x="102" y="142"/>
                  <a:pt x="102" y="141"/>
                </a:cubicBezTo>
                <a:cubicBezTo>
                  <a:pt x="100" y="143"/>
                  <a:pt x="97" y="147"/>
                  <a:pt x="95" y="148"/>
                </a:cubicBezTo>
                <a:close/>
                <a:moveTo>
                  <a:pt x="110" y="169"/>
                </a:moveTo>
                <a:cubicBezTo>
                  <a:pt x="110" y="169"/>
                  <a:pt x="111" y="169"/>
                  <a:pt x="111" y="169"/>
                </a:cubicBezTo>
                <a:cubicBezTo>
                  <a:pt x="110" y="170"/>
                  <a:pt x="109" y="171"/>
                  <a:pt x="109" y="171"/>
                </a:cubicBezTo>
                <a:cubicBezTo>
                  <a:pt x="112" y="168"/>
                  <a:pt x="113" y="166"/>
                  <a:pt x="114" y="165"/>
                </a:cubicBezTo>
                <a:cubicBezTo>
                  <a:pt x="114" y="165"/>
                  <a:pt x="114" y="165"/>
                  <a:pt x="114" y="165"/>
                </a:cubicBezTo>
                <a:cubicBezTo>
                  <a:pt x="112" y="167"/>
                  <a:pt x="111" y="169"/>
                  <a:pt x="110" y="169"/>
                </a:cubicBezTo>
                <a:close/>
                <a:moveTo>
                  <a:pt x="91" y="154"/>
                </a:moveTo>
                <a:cubicBezTo>
                  <a:pt x="92" y="155"/>
                  <a:pt x="92" y="155"/>
                  <a:pt x="92" y="155"/>
                </a:cubicBezTo>
                <a:cubicBezTo>
                  <a:pt x="94" y="153"/>
                  <a:pt x="93" y="153"/>
                  <a:pt x="94" y="152"/>
                </a:cubicBezTo>
                <a:cubicBezTo>
                  <a:pt x="94" y="152"/>
                  <a:pt x="94" y="152"/>
                  <a:pt x="95" y="152"/>
                </a:cubicBezTo>
                <a:cubicBezTo>
                  <a:pt x="95" y="152"/>
                  <a:pt x="95" y="151"/>
                  <a:pt x="95" y="151"/>
                </a:cubicBezTo>
                <a:cubicBezTo>
                  <a:pt x="94" y="151"/>
                  <a:pt x="94" y="151"/>
                  <a:pt x="94" y="152"/>
                </a:cubicBezTo>
                <a:cubicBezTo>
                  <a:pt x="93" y="153"/>
                  <a:pt x="93" y="153"/>
                  <a:pt x="91" y="154"/>
                </a:cubicBezTo>
                <a:close/>
                <a:moveTo>
                  <a:pt x="92" y="162"/>
                </a:moveTo>
                <a:cubicBezTo>
                  <a:pt x="94" y="162"/>
                  <a:pt x="97" y="157"/>
                  <a:pt x="99" y="155"/>
                </a:cubicBezTo>
                <a:cubicBezTo>
                  <a:pt x="96" y="158"/>
                  <a:pt x="95" y="159"/>
                  <a:pt x="92" y="162"/>
                </a:cubicBezTo>
                <a:close/>
                <a:moveTo>
                  <a:pt x="88" y="161"/>
                </a:moveTo>
                <a:cubicBezTo>
                  <a:pt x="87" y="161"/>
                  <a:pt x="87" y="161"/>
                  <a:pt x="87" y="161"/>
                </a:cubicBezTo>
                <a:cubicBezTo>
                  <a:pt x="87" y="161"/>
                  <a:pt x="87" y="161"/>
                  <a:pt x="87" y="161"/>
                </a:cubicBezTo>
                <a:cubicBezTo>
                  <a:pt x="87" y="162"/>
                  <a:pt x="87" y="162"/>
                  <a:pt x="87" y="162"/>
                </a:cubicBezTo>
                <a:cubicBezTo>
                  <a:pt x="87" y="162"/>
                  <a:pt x="87" y="162"/>
                  <a:pt x="87" y="162"/>
                </a:cubicBezTo>
                <a:cubicBezTo>
                  <a:pt x="87" y="162"/>
                  <a:pt x="87" y="163"/>
                  <a:pt x="87" y="163"/>
                </a:cubicBezTo>
                <a:cubicBezTo>
                  <a:pt x="87" y="163"/>
                  <a:pt x="87" y="162"/>
                  <a:pt x="87" y="162"/>
                </a:cubicBezTo>
                <a:cubicBezTo>
                  <a:pt x="87" y="162"/>
                  <a:pt x="87" y="162"/>
                  <a:pt x="88" y="161"/>
                </a:cubicBezTo>
                <a:cubicBezTo>
                  <a:pt x="89" y="160"/>
                  <a:pt x="89" y="160"/>
                  <a:pt x="89" y="160"/>
                </a:cubicBezTo>
                <a:cubicBezTo>
                  <a:pt x="88" y="162"/>
                  <a:pt x="90" y="159"/>
                  <a:pt x="91" y="158"/>
                </a:cubicBezTo>
                <a:cubicBezTo>
                  <a:pt x="91" y="157"/>
                  <a:pt x="93" y="157"/>
                  <a:pt x="94" y="156"/>
                </a:cubicBezTo>
                <a:cubicBezTo>
                  <a:pt x="92" y="156"/>
                  <a:pt x="90" y="158"/>
                  <a:pt x="88" y="161"/>
                </a:cubicBezTo>
                <a:close/>
                <a:moveTo>
                  <a:pt x="106" y="176"/>
                </a:moveTo>
                <a:cubicBezTo>
                  <a:pt x="106" y="177"/>
                  <a:pt x="105" y="177"/>
                  <a:pt x="105" y="178"/>
                </a:cubicBezTo>
                <a:cubicBezTo>
                  <a:pt x="104" y="178"/>
                  <a:pt x="104" y="178"/>
                  <a:pt x="104" y="178"/>
                </a:cubicBezTo>
                <a:cubicBezTo>
                  <a:pt x="104" y="179"/>
                  <a:pt x="103" y="179"/>
                  <a:pt x="103" y="180"/>
                </a:cubicBezTo>
                <a:cubicBezTo>
                  <a:pt x="104" y="179"/>
                  <a:pt x="104" y="180"/>
                  <a:pt x="104" y="179"/>
                </a:cubicBezTo>
                <a:cubicBezTo>
                  <a:pt x="105" y="179"/>
                  <a:pt x="105" y="180"/>
                  <a:pt x="106" y="179"/>
                </a:cubicBezTo>
                <a:cubicBezTo>
                  <a:pt x="105" y="179"/>
                  <a:pt x="105" y="179"/>
                  <a:pt x="105" y="179"/>
                </a:cubicBezTo>
                <a:cubicBezTo>
                  <a:pt x="105" y="178"/>
                  <a:pt x="105" y="179"/>
                  <a:pt x="106" y="178"/>
                </a:cubicBezTo>
                <a:cubicBezTo>
                  <a:pt x="105" y="179"/>
                  <a:pt x="108" y="175"/>
                  <a:pt x="108" y="175"/>
                </a:cubicBezTo>
                <a:cubicBezTo>
                  <a:pt x="108" y="175"/>
                  <a:pt x="108" y="175"/>
                  <a:pt x="109" y="175"/>
                </a:cubicBezTo>
                <a:cubicBezTo>
                  <a:pt x="108" y="175"/>
                  <a:pt x="107" y="175"/>
                  <a:pt x="106" y="176"/>
                </a:cubicBezTo>
                <a:close/>
                <a:moveTo>
                  <a:pt x="109" y="180"/>
                </a:moveTo>
                <a:cubicBezTo>
                  <a:pt x="108" y="180"/>
                  <a:pt x="108" y="180"/>
                  <a:pt x="108" y="180"/>
                </a:cubicBezTo>
                <a:cubicBezTo>
                  <a:pt x="108" y="181"/>
                  <a:pt x="108" y="181"/>
                  <a:pt x="108" y="181"/>
                </a:cubicBezTo>
                <a:cubicBezTo>
                  <a:pt x="107" y="181"/>
                  <a:pt x="107" y="181"/>
                  <a:pt x="107" y="181"/>
                </a:cubicBezTo>
                <a:cubicBezTo>
                  <a:pt x="107" y="181"/>
                  <a:pt x="107" y="181"/>
                  <a:pt x="107" y="181"/>
                </a:cubicBezTo>
                <a:cubicBezTo>
                  <a:pt x="106" y="182"/>
                  <a:pt x="106" y="183"/>
                  <a:pt x="105" y="184"/>
                </a:cubicBezTo>
                <a:cubicBezTo>
                  <a:pt x="106" y="184"/>
                  <a:pt x="107" y="183"/>
                  <a:pt x="107" y="182"/>
                </a:cubicBezTo>
                <a:cubicBezTo>
                  <a:pt x="108" y="182"/>
                  <a:pt x="108" y="182"/>
                  <a:pt x="108" y="182"/>
                </a:cubicBezTo>
                <a:cubicBezTo>
                  <a:pt x="108" y="182"/>
                  <a:pt x="108" y="182"/>
                  <a:pt x="110" y="180"/>
                </a:cubicBezTo>
                <a:cubicBezTo>
                  <a:pt x="110" y="180"/>
                  <a:pt x="109" y="180"/>
                  <a:pt x="109" y="180"/>
                </a:cubicBezTo>
                <a:close/>
                <a:moveTo>
                  <a:pt x="88" y="171"/>
                </a:moveTo>
                <a:cubicBezTo>
                  <a:pt x="89" y="170"/>
                  <a:pt x="88" y="170"/>
                  <a:pt x="88" y="170"/>
                </a:cubicBezTo>
                <a:cubicBezTo>
                  <a:pt x="89" y="171"/>
                  <a:pt x="90" y="169"/>
                  <a:pt x="90" y="169"/>
                </a:cubicBezTo>
                <a:cubicBezTo>
                  <a:pt x="90" y="169"/>
                  <a:pt x="90" y="168"/>
                  <a:pt x="89" y="169"/>
                </a:cubicBezTo>
                <a:cubicBezTo>
                  <a:pt x="89" y="169"/>
                  <a:pt x="88" y="170"/>
                  <a:pt x="88" y="171"/>
                </a:cubicBezTo>
                <a:close/>
                <a:moveTo>
                  <a:pt x="98" y="180"/>
                </a:moveTo>
                <a:cubicBezTo>
                  <a:pt x="99" y="179"/>
                  <a:pt x="99" y="180"/>
                  <a:pt x="100" y="180"/>
                </a:cubicBezTo>
                <a:cubicBezTo>
                  <a:pt x="99" y="179"/>
                  <a:pt x="98" y="179"/>
                  <a:pt x="98" y="180"/>
                </a:cubicBezTo>
                <a:close/>
                <a:moveTo>
                  <a:pt x="102" y="183"/>
                </a:moveTo>
                <a:cubicBezTo>
                  <a:pt x="102" y="182"/>
                  <a:pt x="101" y="182"/>
                  <a:pt x="102" y="182"/>
                </a:cubicBezTo>
                <a:cubicBezTo>
                  <a:pt x="102" y="182"/>
                  <a:pt x="102" y="183"/>
                  <a:pt x="102" y="182"/>
                </a:cubicBezTo>
                <a:cubicBezTo>
                  <a:pt x="102" y="182"/>
                  <a:pt x="101" y="182"/>
                  <a:pt x="101" y="182"/>
                </a:cubicBezTo>
                <a:cubicBezTo>
                  <a:pt x="102" y="182"/>
                  <a:pt x="101" y="183"/>
                  <a:pt x="102" y="183"/>
                </a:cubicBezTo>
                <a:close/>
                <a:moveTo>
                  <a:pt x="102" y="191"/>
                </a:moveTo>
                <a:cubicBezTo>
                  <a:pt x="102" y="191"/>
                  <a:pt x="104" y="189"/>
                  <a:pt x="104" y="188"/>
                </a:cubicBezTo>
                <a:cubicBezTo>
                  <a:pt x="103" y="187"/>
                  <a:pt x="103" y="186"/>
                  <a:pt x="102" y="187"/>
                </a:cubicBezTo>
                <a:cubicBezTo>
                  <a:pt x="104" y="188"/>
                  <a:pt x="101" y="190"/>
                  <a:pt x="102" y="191"/>
                </a:cubicBezTo>
                <a:close/>
                <a:moveTo>
                  <a:pt x="100" y="187"/>
                </a:moveTo>
                <a:cubicBezTo>
                  <a:pt x="100" y="187"/>
                  <a:pt x="99" y="187"/>
                  <a:pt x="100" y="187"/>
                </a:cubicBezTo>
                <a:cubicBezTo>
                  <a:pt x="100" y="187"/>
                  <a:pt x="101" y="187"/>
                  <a:pt x="101" y="187"/>
                </a:cubicBezTo>
                <a:cubicBezTo>
                  <a:pt x="100" y="187"/>
                  <a:pt x="100" y="187"/>
                  <a:pt x="100" y="187"/>
                </a:cubicBezTo>
                <a:close/>
                <a:moveTo>
                  <a:pt x="99" y="192"/>
                </a:moveTo>
                <a:cubicBezTo>
                  <a:pt x="97" y="193"/>
                  <a:pt x="94" y="197"/>
                  <a:pt x="94" y="198"/>
                </a:cubicBezTo>
                <a:cubicBezTo>
                  <a:pt x="95" y="197"/>
                  <a:pt x="96" y="196"/>
                  <a:pt x="97" y="194"/>
                </a:cubicBezTo>
                <a:cubicBezTo>
                  <a:pt x="97" y="195"/>
                  <a:pt x="97" y="195"/>
                  <a:pt x="97" y="194"/>
                </a:cubicBezTo>
                <a:cubicBezTo>
                  <a:pt x="98" y="192"/>
                  <a:pt x="101" y="192"/>
                  <a:pt x="102" y="189"/>
                </a:cubicBezTo>
                <a:cubicBezTo>
                  <a:pt x="101" y="189"/>
                  <a:pt x="101" y="190"/>
                  <a:pt x="101" y="190"/>
                </a:cubicBezTo>
                <a:cubicBezTo>
                  <a:pt x="100" y="189"/>
                  <a:pt x="102" y="189"/>
                  <a:pt x="102" y="188"/>
                </a:cubicBezTo>
                <a:cubicBezTo>
                  <a:pt x="100" y="189"/>
                  <a:pt x="100" y="191"/>
                  <a:pt x="98" y="191"/>
                </a:cubicBezTo>
                <a:cubicBezTo>
                  <a:pt x="99" y="191"/>
                  <a:pt x="99" y="192"/>
                  <a:pt x="99" y="192"/>
                </a:cubicBezTo>
                <a:close/>
                <a:moveTo>
                  <a:pt x="95" y="191"/>
                </a:moveTo>
                <a:cubicBezTo>
                  <a:pt x="96" y="191"/>
                  <a:pt x="95" y="192"/>
                  <a:pt x="96" y="192"/>
                </a:cubicBezTo>
                <a:cubicBezTo>
                  <a:pt x="96" y="191"/>
                  <a:pt x="98" y="191"/>
                  <a:pt x="97" y="190"/>
                </a:cubicBezTo>
                <a:cubicBezTo>
                  <a:pt x="98" y="190"/>
                  <a:pt x="98" y="189"/>
                  <a:pt x="98" y="189"/>
                </a:cubicBezTo>
                <a:cubicBezTo>
                  <a:pt x="98" y="189"/>
                  <a:pt x="97" y="189"/>
                  <a:pt x="98" y="189"/>
                </a:cubicBezTo>
                <a:cubicBezTo>
                  <a:pt x="98" y="189"/>
                  <a:pt x="99" y="189"/>
                  <a:pt x="100" y="188"/>
                </a:cubicBezTo>
                <a:cubicBezTo>
                  <a:pt x="99" y="187"/>
                  <a:pt x="99" y="187"/>
                  <a:pt x="99" y="187"/>
                </a:cubicBezTo>
                <a:cubicBezTo>
                  <a:pt x="98" y="187"/>
                  <a:pt x="99" y="188"/>
                  <a:pt x="98" y="188"/>
                </a:cubicBezTo>
                <a:cubicBezTo>
                  <a:pt x="98" y="187"/>
                  <a:pt x="96" y="189"/>
                  <a:pt x="97" y="190"/>
                </a:cubicBezTo>
                <a:cubicBezTo>
                  <a:pt x="96" y="190"/>
                  <a:pt x="96" y="190"/>
                  <a:pt x="96" y="190"/>
                </a:cubicBezTo>
                <a:cubicBezTo>
                  <a:pt x="96" y="190"/>
                  <a:pt x="97" y="190"/>
                  <a:pt x="96" y="191"/>
                </a:cubicBezTo>
                <a:cubicBezTo>
                  <a:pt x="96" y="190"/>
                  <a:pt x="96" y="190"/>
                  <a:pt x="96" y="190"/>
                </a:cubicBezTo>
                <a:cubicBezTo>
                  <a:pt x="96" y="191"/>
                  <a:pt x="96" y="191"/>
                  <a:pt x="95" y="191"/>
                </a:cubicBezTo>
                <a:close/>
                <a:moveTo>
                  <a:pt x="85" y="191"/>
                </a:moveTo>
                <a:cubicBezTo>
                  <a:pt x="85" y="194"/>
                  <a:pt x="82" y="195"/>
                  <a:pt x="81" y="197"/>
                </a:cubicBezTo>
                <a:cubicBezTo>
                  <a:pt x="82" y="198"/>
                  <a:pt x="82" y="197"/>
                  <a:pt x="82" y="197"/>
                </a:cubicBezTo>
                <a:cubicBezTo>
                  <a:pt x="84" y="195"/>
                  <a:pt x="85" y="193"/>
                  <a:pt x="87" y="192"/>
                </a:cubicBezTo>
                <a:cubicBezTo>
                  <a:pt x="87" y="192"/>
                  <a:pt x="87" y="193"/>
                  <a:pt x="88" y="193"/>
                </a:cubicBezTo>
                <a:cubicBezTo>
                  <a:pt x="88" y="193"/>
                  <a:pt x="89" y="191"/>
                  <a:pt x="90" y="191"/>
                </a:cubicBezTo>
                <a:cubicBezTo>
                  <a:pt x="89" y="190"/>
                  <a:pt x="89" y="190"/>
                  <a:pt x="89" y="190"/>
                </a:cubicBezTo>
                <a:cubicBezTo>
                  <a:pt x="89" y="191"/>
                  <a:pt x="88" y="193"/>
                  <a:pt x="87" y="192"/>
                </a:cubicBezTo>
                <a:cubicBezTo>
                  <a:pt x="87" y="191"/>
                  <a:pt x="88" y="190"/>
                  <a:pt x="89" y="189"/>
                </a:cubicBezTo>
                <a:cubicBezTo>
                  <a:pt x="88" y="189"/>
                  <a:pt x="88" y="188"/>
                  <a:pt x="87" y="189"/>
                </a:cubicBezTo>
                <a:cubicBezTo>
                  <a:pt x="88" y="189"/>
                  <a:pt x="87" y="190"/>
                  <a:pt x="88" y="190"/>
                </a:cubicBezTo>
                <a:cubicBezTo>
                  <a:pt x="87" y="190"/>
                  <a:pt x="88" y="190"/>
                  <a:pt x="87" y="190"/>
                </a:cubicBezTo>
                <a:cubicBezTo>
                  <a:pt x="86" y="190"/>
                  <a:pt x="86" y="192"/>
                  <a:pt x="85" y="191"/>
                </a:cubicBezTo>
                <a:cubicBezTo>
                  <a:pt x="86" y="191"/>
                  <a:pt x="86" y="191"/>
                  <a:pt x="86" y="191"/>
                </a:cubicBezTo>
                <a:cubicBezTo>
                  <a:pt x="85" y="191"/>
                  <a:pt x="86" y="191"/>
                  <a:pt x="85" y="191"/>
                </a:cubicBezTo>
                <a:close/>
                <a:moveTo>
                  <a:pt x="94" y="201"/>
                </a:moveTo>
                <a:cubicBezTo>
                  <a:pt x="95" y="200"/>
                  <a:pt x="94" y="199"/>
                  <a:pt x="95" y="200"/>
                </a:cubicBezTo>
                <a:cubicBezTo>
                  <a:pt x="95" y="199"/>
                  <a:pt x="95" y="199"/>
                  <a:pt x="96" y="199"/>
                </a:cubicBezTo>
                <a:cubicBezTo>
                  <a:pt x="94" y="198"/>
                  <a:pt x="94" y="200"/>
                  <a:pt x="94" y="201"/>
                </a:cubicBezTo>
                <a:close/>
                <a:moveTo>
                  <a:pt x="93" y="198"/>
                </a:moveTo>
                <a:cubicBezTo>
                  <a:pt x="93" y="199"/>
                  <a:pt x="93" y="199"/>
                  <a:pt x="92" y="199"/>
                </a:cubicBezTo>
                <a:cubicBezTo>
                  <a:pt x="93" y="200"/>
                  <a:pt x="91" y="200"/>
                  <a:pt x="92" y="200"/>
                </a:cubicBezTo>
                <a:cubicBezTo>
                  <a:pt x="92" y="199"/>
                  <a:pt x="94" y="199"/>
                  <a:pt x="93" y="198"/>
                </a:cubicBezTo>
                <a:close/>
                <a:moveTo>
                  <a:pt x="91" y="201"/>
                </a:moveTo>
                <a:cubicBezTo>
                  <a:pt x="91" y="202"/>
                  <a:pt x="91" y="201"/>
                  <a:pt x="90" y="201"/>
                </a:cubicBezTo>
                <a:cubicBezTo>
                  <a:pt x="90" y="202"/>
                  <a:pt x="91" y="202"/>
                  <a:pt x="91" y="202"/>
                </a:cubicBezTo>
                <a:cubicBezTo>
                  <a:pt x="91" y="202"/>
                  <a:pt x="91" y="202"/>
                  <a:pt x="91" y="203"/>
                </a:cubicBezTo>
                <a:cubicBezTo>
                  <a:pt x="91" y="202"/>
                  <a:pt x="92" y="202"/>
                  <a:pt x="91" y="202"/>
                </a:cubicBezTo>
                <a:cubicBezTo>
                  <a:pt x="92" y="201"/>
                  <a:pt x="92" y="202"/>
                  <a:pt x="92" y="201"/>
                </a:cubicBezTo>
                <a:cubicBezTo>
                  <a:pt x="92" y="201"/>
                  <a:pt x="92" y="201"/>
                  <a:pt x="92" y="201"/>
                </a:cubicBezTo>
                <a:cubicBezTo>
                  <a:pt x="92" y="200"/>
                  <a:pt x="92" y="201"/>
                  <a:pt x="93" y="201"/>
                </a:cubicBezTo>
                <a:cubicBezTo>
                  <a:pt x="93" y="200"/>
                  <a:pt x="93" y="200"/>
                  <a:pt x="93" y="200"/>
                </a:cubicBezTo>
                <a:cubicBezTo>
                  <a:pt x="92" y="199"/>
                  <a:pt x="92" y="201"/>
                  <a:pt x="91" y="201"/>
                </a:cubicBezTo>
                <a:close/>
                <a:moveTo>
                  <a:pt x="87" y="202"/>
                </a:moveTo>
                <a:cubicBezTo>
                  <a:pt x="87" y="203"/>
                  <a:pt x="86" y="204"/>
                  <a:pt x="86" y="205"/>
                </a:cubicBezTo>
                <a:cubicBezTo>
                  <a:pt x="88" y="203"/>
                  <a:pt x="89" y="204"/>
                  <a:pt x="90" y="205"/>
                </a:cubicBezTo>
                <a:cubicBezTo>
                  <a:pt x="89" y="204"/>
                  <a:pt x="90" y="204"/>
                  <a:pt x="90" y="204"/>
                </a:cubicBezTo>
                <a:cubicBezTo>
                  <a:pt x="90" y="204"/>
                  <a:pt x="89" y="204"/>
                  <a:pt x="89" y="203"/>
                </a:cubicBezTo>
                <a:cubicBezTo>
                  <a:pt x="89" y="204"/>
                  <a:pt x="89" y="203"/>
                  <a:pt x="88" y="203"/>
                </a:cubicBezTo>
                <a:cubicBezTo>
                  <a:pt x="88" y="203"/>
                  <a:pt x="88" y="203"/>
                  <a:pt x="88" y="203"/>
                </a:cubicBezTo>
                <a:cubicBezTo>
                  <a:pt x="88" y="203"/>
                  <a:pt x="88" y="203"/>
                  <a:pt x="88" y="203"/>
                </a:cubicBezTo>
                <a:cubicBezTo>
                  <a:pt x="88" y="203"/>
                  <a:pt x="88" y="202"/>
                  <a:pt x="89" y="202"/>
                </a:cubicBezTo>
                <a:cubicBezTo>
                  <a:pt x="87" y="202"/>
                  <a:pt x="88" y="201"/>
                  <a:pt x="87" y="202"/>
                </a:cubicBezTo>
                <a:close/>
                <a:moveTo>
                  <a:pt x="64" y="186"/>
                </a:move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5" y="186"/>
                  <a:pt x="65" y="186"/>
                </a:cubicBezTo>
                <a:cubicBezTo>
                  <a:pt x="65" y="186"/>
                  <a:pt x="64" y="186"/>
                  <a:pt x="64" y="186"/>
                </a:cubicBezTo>
                <a:close/>
                <a:moveTo>
                  <a:pt x="86" y="208"/>
                </a:moveTo>
                <a:cubicBezTo>
                  <a:pt x="86" y="208"/>
                  <a:pt x="86" y="207"/>
                  <a:pt x="86" y="207"/>
                </a:cubicBezTo>
                <a:cubicBezTo>
                  <a:pt x="85" y="207"/>
                  <a:pt x="87" y="207"/>
                  <a:pt x="87" y="206"/>
                </a:cubicBezTo>
                <a:cubicBezTo>
                  <a:pt x="86" y="206"/>
                  <a:pt x="85" y="208"/>
                  <a:pt x="86" y="208"/>
                </a:cubicBezTo>
                <a:close/>
                <a:moveTo>
                  <a:pt x="84" y="206"/>
                </a:moveTo>
                <a:cubicBezTo>
                  <a:pt x="84" y="206"/>
                  <a:pt x="84" y="207"/>
                  <a:pt x="85" y="206"/>
                </a:cubicBezTo>
                <a:cubicBezTo>
                  <a:pt x="84" y="206"/>
                  <a:pt x="84" y="205"/>
                  <a:pt x="84" y="206"/>
                </a:cubicBezTo>
                <a:cubicBezTo>
                  <a:pt x="84" y="206"/>
                  <a:pt x="83" y="205"/>
                  <a:pt x="84" y="206"/>
                </a:cubicBezTo>
                <a:close/>
                <a:moveTo>
                  <a:pt x="79" y="215"/>
                </a:moveTo>
                <a:cubicBezTo>
                  <a:pt x="79" y="215"/>
                  <a:pt x="79" y="215"/>
                  <a:pt x="80" y="215"/>
                </a:cubicBezTo>
                <a:cubicBezTo>
                  <a:pt x="80" y="214"/>
                  <a:pt x="82" y="213"/>
                  <a:pt x="81" y="212"/>
                </a:cubicBezTo>
                <a:cubicBezTo>
                  <a:pt x="81" y="212"/>
                  <a:pt x="81" y="212"/>
                  <a:pt x="81" y="212"/>
                </a:cubicBezTo>
                <a:cubicBezTo>
                  <a:pt x="81" y="212"/>
                  <a:pt x="80" y="212"/>
                  <a:pt x="80" y="212"/>
                </a:cubicBezTo>
                <a:cubicBezTo>
                  <a:pt x="81" y="212"/>
                  <a:pt x="81" y="212"/>
                  <a:pt x="81" y="213"/>
                </a:cubicBezTo>
                <a:cubicBezTo>
                  <a:pt x="80" y="212"/>
                  <a:pt x="80" y="213"/>
                  <a:pt x="80" y="212"/>
                </a:cubicBezTo>
                <a:cubicBezTo>
                  <a:pt x="79" y="212"/>
                  <a:pt x="79" y="212"/>
                  <a:pt x="79" y="213"/>
                </a:cubicBezTo>
                <a:cubicBezTo>
                  <a:pt x="79" y="214"/>
                  <a:pt x="77" y="216"/>
                  <a:pt x="76" y="217"/>
                </a:cubicBezTo>
                <a:cubicBezTo>
                  <a:pt x="77" y="217"/>
                  <a:pt x="77" y="216"/>
                  <a:pt x="77" y="217"/>
                </a:cubicBezTo>
                <a:cubicBezTo>
                  <a:pt x="77" y="217"/>
                  <a:pt x="77" y="217"/>
                  <a:pt x="77" y="217"/>
                </a:cubicBezTo>
                <a:cubicBezTo>
                  <a:pt x="77" y="217"/>
                  <a:pt x="78" y="216"/>
                  <a:pt x="79" y="216"/>
                </a:cubicBezTo>
                <a:cubicBezTo>
                  <a:pt x="78" y="216"/>
                  <a:pt x="78" y="215"/>
                  <a:pt x="78" y="215"/>
                </a:cubicBezTo>
                <a:cubicBezTo>
                  <a:pt x="79" y="215"/>
                  <a:pt x="78" y="215"/>
                  <a:pt x="79" y="215"/>
                </a:cubicBezTo>
                <a:cubicBezTo>
                  <a:pt x="79" y="215"/>
                  <a:pt x="79" y="215"/>
                  <a:pt x="79" y="215"/>
                </a:cubicBezTo>
                <a:close/>
                <a:moveTo>
                  <a:pt x="74" y="207"/>
                </a:moveTo>
                <a:cubicBezTo>
                  <a:pt x="73" y="207"/>
                  <a:pt x="73" y="208"/>
                  <a:pt x="72" y="207"/>
                </a:cubicBezTo>
                <a:cubicBezTo>
                  <a:pt x="71" y="209"/>
                  <a:pt x="70" y="210"/>
                  <a:pt x="69" y="210"/>
                </a:cubicBezTo>
                <a:cubicBezTo>
                  <a:pt x="68" y="211"/>
                  <a:pt x="69" y="210"/>
                  <a:pt x="69" y="211"/>
                </a:cubicBezTo>
                <a:cubicBezTo>
                  <a:pt x="68" y="211"/>
                  <a:pt x="69" y="212"/>
                  <a:pt x="68" y="212"/>
                </a:cubicBezTo>
                <a:cubicBezTo>
                  <a:pt x="69" y="212"/>
                  <a:pt x="69" y="211"/>
                  <a:pt x="68" y="211"/>
                </a:cubicBezTo>
                <a:cubicBezTo>
                  <a:pt x="68" y="212"/>
                  <a:pt x="67" y="212"/>
                  <a:pt x="68" y="213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69" y="212"/>
                  <a:pt x="69" y="213"/>
                  <a:pt x="69" y="214"/>
                </a:cubicBezTo>
                <a:cubicBezTo>
                  <a:pt x="70" y="213"/>
                  <a:pt x="70" y="211"/>
                  <a:pt x="71" y="211"/>
                </a:cubicBezTo>
                <a:cubicBezTo>
                  <a:pt x="70" y="211"/>
                  <a:pt x="70" y="212"/>
                  <a:pt x="70" y="212"/>
                </a:cubicBezTo>
                <a:cubicBezTo>
                  <a:pt x="71" y="212"/>
                  <a:pt x="71" y="212"/>
                  <a:pt x="71" y="212"/>
                </a:cubicBezTo>
                <a:cubicBezTo>
                  <a:pt x="71" y="213"/>
                  <a:pt x="70" y="213"/>
                  <a:pt x="71" y="214"/>
                </a:cubicBezTo>
                <a:cubicBezTo>
                  <a:pt x="69" y="213"/>
                  <a:pt x="70" y="215"/>
                  <a:pt x="69" y="216"/>
                </a:cubicBezTo>
                <a:cubicBezTo>
                  <a:pt x="68" y="217"/>
                  <a:pt x="66" y="218"/>
                  <a:pt x="67" y="219"/>
                </a:cubicBezTo>
                <a:cubicBezTo>
                  <a:pt x="65" y="219"/>
                  <a:pt x="64" y="222"/>
                  <a:pt x="62" y="223"/>
                </a:cubicBezTo>
                <a:cubicBezTo>
                  <a:pt x="63" y="223"/>
                  <a:pt x="62" y="223"/>
                  <a:pt x="63" y="223"/>
                </a:cubicBezTo>
                <a:cubicBezTo>
                  <a:pt x="63" y="223"/>
                  <a:pt x="62" y="225"/>
                  <a:pt x="63" y="225"/>
                </a:cubicBezTo>
                <a:cubicBezTo>
                  <a:pt x="63" y="224"/>
                  <a:pt x="63" y="223"/>
                  <a:pt x="64" y="223"/>
                </a:cubicBezTo>
                <a:cubicBezTo>
                  <a:pt x="64" y="221"/>
                  <a:pt x="67" y="221"/>
                  <a:pt x="67" y="219"/>
                </a:cubicBezTo>
                <a:cubicBezTo>
                  <a:pt x="68" y="218"/>
                  <a:pt x="68" y="218"/>
                  <a:pt x="69" y="217"/>
                </a:cubicBezTo>
                <a:cubicBezTo>
                  <a:pt x="69" y="217"/>
                  <a:pt x="68" y="217"/>
                  <a:pt x="69" y="216"/>
                </a:cubicBezTo>
                <a:cubicBezTo>
                  <a:pt x="70" y="217"/>
                  <a:pt x="69" y="216"/>
                  <a:pt x="69" y="216"/>
                </a:cubicBezTo>
                <a:cubicBezTo>
                  <a:pt x="70" y="216"/>
                  <a:pt x="73" y="213"/>
                  <a:pt x="72" y="212"/>
                </a:cubicBezTo>
                <a:cubicBezTo>
                  <a:pt x="73" y="212"/>
                  <a:pt x="73" y="212"/>
                  <a:pt x="73" y="212"/>
                </a:cubicBezTo>
                <a:cubicBezTo>
                  <a:pt x="73" y="211"/>
                  <a:pt x="73" y="210"/>
                  <a:pt x="72" y="210"/>
                </a:cubicBezTo>
                <a:cubicBezTo>
                  <a:pt x="73" y="210"/>
                  <a:pt x="73" y="210"/>
                  <a:pt x="73" y="211"/>
                </a:cubicBezTo>
                <a:cubicBezTo>
                  <a:pt x="72" y="210"/>
                  <a:pt x="72" y="211"/>
                  <a:pt x="72" y="211"/>
                </a:cubicBezTo>
                <a:cubicBezTo>
                  <a:pt x="72" y="210"/>
                  <a:pt x="72" y="209"/>
                  <a:pt x="72" y="209"/>
                </a:cubicBezTo>
                <a:cubicBezTo>
                  <a:pt x="72" y="210"/>
                  <a:pt x="71" y="210"/>
                  <a:pt x="71" y="210"/>
                </a:cubicBezTo>
                <a:cubicBezTo>
                  <a:pt x="72" y="210"/>
                  <a:pt x="71" y="209"/>
                  <a:pt x="72" y="209"/>
                </a:cubicBezTo>
                <a:cubicBezTo>
                  <a:pt x="73" y="209"/>
                  <a:pt x="72" y="207"/>
                  <a:pt x="74" y="208"/>
                </a:cubicBezTo>
                <a:cubicBezTo>
                  <a:pt x="74" y="208"/>
                  <a:pt x="74" y="207"/>
                  <a:pt x="74" y="207"/>
                </a:cubicBezTo>
                <a:close/>
                <a:moveTo>
                  <a:pt x="64" y="211"/>
                </a:moveTo>
                <a:cubicBezTo>
                  <a:pt x="66" y="211"/>
                  <a:pt x="67" y="206"/>
                  <a:pt x="68" y="207"/>
                </a:cubicBezTo>
                <a:cubicBezTo>
                  <a:pt x="68" y="206"/>
                  <a:pt x="70" y="205"/>
                  <a:pt x="69" y="204"/>
                </a:cubicBezTo>
                <a:cubicBezTo>
                  <a:pt x="68" y="206"/>
                  <a:pt x="66" y="208"/>
                  <a:pt x="64" y="211"/>
                </a:cubicBezTo>
                <a:close/>
                <a:moveTo>
                  <a:pt x="73" y="215"/>
                </a:moveTo>
                <a:cubicBezTo>
                  <a:pt x="73" y="215"/>
                  <a:pt x="74" y="214"/>
                  <a:pt x="73" y="214"/>
                </a:cubicBezTo>
                <a:cubicBezTo>
                  <a:pt x="73" y="215"/>
                  <a:pt x="72" y="214"/>
                  <a:pt x="72" y="215"/>
                </a:cubicBezTo>
                <a:cubicBezTo>
                  <a:pt x="72" y="215"/>
                  <a:pt x="71" y="215"/>
                  <a:pt x="71" y="217"/>
                </a:cubicBezTo>
                <a:cubicBezTo>
                  <a:pt x="71" y="217"/>
                  <a:pt x="71" y="217"/>
                  <a:pt x="71" y="217"/>
                </a:cubicBezTo>
                <a:cubicBezTo>
                  <a:pt x="72" y="217"/>
                  <a:pt x="73" y="215"/>
                  <a:pt x="74" y="216"/>
                </a:cubicBezTo>
                <a:cubicBezTo>
                  <a:pt x="74" y="216"/>
                  <a:pt x="74" y="215"/>
                  <a:pt x="75" y="215"/>
                </a:cubicBezTo>
                <a:cubicBezTo>
                  <a:pt x="74" y="214"/>
                  <a:pt x="74" y="214"/>
                  <a:pt x="74" y="213"/>
                </a:cubicBezTo>
                <a:cubicBezTo>
                  <a:pt x="75" y="213"/>
                  <a:pt x="75" y="212"/>
                  <a:pt x="76" y="212"/>
                </a:cubicBezTo>
                <a:cubicBezTo>
                  <a:pt x="75" y="212"/>
                  <a:pt x="76" y="211"/>
                  <a:pt x="76" y="211"/>
                </a:cubicBezTo>
                <a:cubicBezTo>
                  <a:pt x="75" y="211"/>
                  <a:pt x="74" y="213"/>
                  <a:pt x="73" y="214"/>
                </a:cubicBezTo>
                <a:cubicBezTo>
                  <a:pt x="74" y="214"/>
                  <a:pt x="74" y="215"/>
                  <a:pt x="73" y="21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5" y="211"/>
                  <a:pt x="75" y="211"/>
                  <a:pt x="75" y="211"/>
                </a:cubicBezTo>
                <a:cubicBezTo>
                  <a:pt x="75" y="210"/>
                  <a:pt x="75" y="210"/>
                  <a:pt x="75" y="210"/>
                </a:cubicBezTo>
                <a:cubicBezTo>
                  <a:pt x="75" y="210"/>
                  <a:pt x="75" y="210"/>
                  <a:pt x="75" y="210"/>
                </a:cubicBezTo>
                <a:cubicBezTo>
                  <a:pt x="75" y="210"/>
                  <a:pt x="74" y="210"/>
                  <a:pt x="74" y="210"/>
                </a:cubicBezTo>
                <a:close/>
                <a:moveTo>
                  <a:pt x="48" y="194"/>
                </a:moveTo>
                <a:cubicBezTo>
                  <a:pt x="47" y="194"/>
                  <a:pt x="49" y="193"/>
                  <a:pt x="48" y="193"/>
                </a:cubicBezTo>
                <a:cubicBezTo>
                  <a:pt x="47" y="193"/>
                  <a:pt x="47" y="195"/>
                  <a:pt x="48" y="194"/>
                </a:cubicBezTo>
                <a:close/>
                <a:moveTo>
                  <a:pt x="75" y="220"/>
                </a:moveTo>
                <a:cubicBezTo>
                  <a:pt x="76" y="219"/>
                  <a:pt x="77" y="219"/>
                  <a:pt x="77" y="217"/>
                </a:cubicBezTo>
                <a:cubicBezTo>
                  <a:pt x="76" y="218"/>
                  <a:pt x="75" y="219"/>
                  <a:pt x="75" y="220"/>
                </a:cubicBezTo>
                <a:close/>
                <a:moveTo>
                  <a:pt x="39" y="198"/>
                </a:moveTo>
                <a:cubicBezTo>
                  <a:pt x="39" y="199"/>
                  <a:pt x="39" y="198"/>
                  <a:pt x="39" y="199"/>
                </a:cubicBezTo>
                <a:cubicBezTo>
                  <a:pt x="40" y="199"/>
                  <a:pt x="40" y="198"/>
                  <a:pt x="40" y="198"/>
                </a:cubicBezTo>
                <a:cubicBezTo>
                  <a:pt x="40" y="198"/>
                  <a:pt x="39" y="198"/>
                  <a:pt x="39" y="198"/>
                </a:cubicBezTo>
                <a:close/>
                <a:moveTo>
                  <a:pt x="67" y="230"/>
                </a:moveTo>
                <a:cubicBezTo>
                  <a:pt x="68" y="230"/>
                  <a:pt x="68" y="229"/>
                  <a:pt x="67" y="229"/>
                </a:cubicBezTo>
                <a:cubicBezTo>
                  <a:pt x="67" y="229"/>
                  <a:pt x="66" y="229"/>
                  <a:pt x="67" y="230"/>
                </a:cubicBezTo>
                <a:cubicBezTo>
                  <a:pt x="67" y="230"/>
                  <a:pt x="67" y="230"/>
                  <a:pt x="67" y="230"/>
                </a:cubicBezTo>
                <a:cubicBezTo>
                  <a:pt x="68" y="230"/>
                  <a:pt x="71" y="228"/>
                  <a:pt x="70" y="227"/>
                </a:cubicBezTo>
                <a:cubicBezTo>
                  <a:pt x="70" y="228"/>
                  <a:pt x="69" y="228"/>
                  <a:pt x="68" y="228"/>
                </a:cubicBezTo>
                <a:cubicBezTo>
                  <a:pt x="68" y="228"/>
                  <a:pt x="67" y="228"/>
                  <a:pt x="68" y="227"/>
                </a:cubicBezTo>
                <a:cubicBezTo>
                  <a:pt x="67" y="228"/>
                  <a:pt x="67" y="229"/>
                  <a:pt x="68" y="229"/>
                </a:cubicBezTo>
                <a:cubicBezTo>
                  <a:pt x="68" y="229"/>
                  <a:pt x="68" y="229"/>
                  <a:pt x="68" y="230"/>
                </a:cubicBezTo>
                <a:cubicBezTo>
                  <a:pt x="68" y="229"/>
                  <a:pt x="67" y="230"/>
                  <a:pt x="67" y="230"/>
                </a:cubicBezTo>
                <a:close/>
                <a:moveTo>
                  <a:pt x="57" y="232"/>
                </a:moveTo>
                <a:cubicBezTo>
                  <a:pt x="56" y="231"/>
                  <a:pt x="57" y="233"/>
                  <a:pt x="56" y="233"/>
                </a:cubicBezTo>
                <a:cubicBezTo>
                  <a:pt x="56" y="233"/>
                  <a:pt x="57" y="233"/>
                  <a:pt x="57" y="232"/>
                </a:cubicBezTo>
                <a:cubicBezTo>
                  <a:pt x="57" y="231"/>
                  <a:pt x="60" y="229"/>
                  <a:pt x="61" y="228"/>
                </a:cubicBezTo>
                <a:cubicBezTo>
                  <a:pt x="60" y="228"/>
                  <a:pt x="60" y="227"/>
                  <a:pt x="60" y="227"/>
                </a:cubicBezTo>
                <a:cubicBezTo>
                  <a:pt x="61" y="227"/>
                  <a:pt x="62" y="226"/>
                  <a:pt x="62" y="226"/>
                </a:cubicBezTo>
                <a:cubicBezTo>
                  <a:pt x="61" y="226"/>
                  <a:pt x="61" y="226"/>
                  <a:pt x="60" y="226"/>
                </a:cubicBezTo>
                <a:cubicBezTo>
                  <a:pt x="61" y="226"/>
                  <a:pt x="61" y="227"/>
                  <a:pt x="61" y="227"/>
                </a:cubicBezTo>
                <a:cubicBezTo>
                  <a:pt x="59" y="228"/>
                  <a:pt x="58" y="230"/>
                  <a:pt x="57" y="232"/>
                </a:cubicBezTo>
                <a:close/>
                <a:moveTo>
                  <a:pt x="66" y="232"/>
                </a:moveTo>
                <a:cubicBezTo>
                  <a:pt x="67" y="232"/>
                  <a:pt x="65" y="232"/>
                  <a:pt x="65" y="231"/>
                </a:cubicBezTo>
                <a:cubicBezTo>
                  <a:pt x="66" y="232"/>
                  <a:pt x="64" y="232"/>
                  <a:pt x="64" y="233"/>
                </a:cubicBezTo>
                <a:cubicBezTo>
                  <a:pt x="65" y="233"/>
                  <a:pt x="65" y="233"/>
                  <a:pt x="66" y="233"/>
                </a:cubicBezTo>
                <a:cubicBezTo>
                  <a:pt x="65" y="232"/>
                  <a:pt x="65" y="233"/>
                  <a:pt x="65" y="233"/>
                </a:cubicBezTo>
                <a:cubicBezTo>
                  <a:pt x="65" y="232"/>
                  <a:pt x="65" y="232"/>
                  <a:pt x="66" y="232"/>
                </a:cubicBezTo>
                <a:cubicBezTo>
                  <a:pt x="66" y="232"/>
                  <a:pt x="66" y="232"/>
                  <a:pt x="66" y="233"/>
                </a:cubicBezTo>
                <a:cubicBezTo>
                  <a:pt x="67" y="232"/>
                  <a:pt x="68" y="232"/>
                  <a:pt x="67" y="231"/>
                </a:cubicBezTo>
                <a:cubicBezTo>
                  <a:pt x="67" y="231"/>
                  <a:pt x="67" y="232"/>
                  <a:pt x="66" y="232"/>
                </a:cubicBezTo>
                <a:close/>
                <a:moveTo>
                  <a:pt x="50" y="233"/>
                </a:moveTo>
                <a:cubicBezTo>
                  <a:pt x="50" y="232"/>
                  <a:pt x="50" y="232"/>
                  <a:pt x="50" y="232"/>
                </a:cubicBezTo>
                <a:cubicBezTo>
                  <a:pt x="49" y="233"/>
                  <a:pt x="49" y="233"/>
                  <a:pt x="49" y="233"/>
                </a:cubicBezTo>
                <a:cubicBezTo>
                  <a:pt x="49" y="233"/>
                  <a:pt x="49" y="233"/>
                  <a:pt x="49" y="233"/>
                </a:cubicBezTo>
                <a:cubicBezTo>
                  <a:pt x="48" y="233"/>
                  <a:pt x="48" y="234"/>
                  <a:pt x="47" y="235"/>
                </a:cubicBezTo>
                <a:cubicBezTo>
                  <a:pt x="48" y="233"/>
                  <a:pt x="49" y="231"/>
                  <a:pt x="50" y="229"/>
                </a:cubicBezTo>
                <a:cubicBezTo>
                  <a:pt x="52" y="228"/>
                  <a:pt x="53" y="226"/>
                  <a:pt x="55" y="224"/>
                </a:cubicBezTo>
                <a:cubicBezTo>
                  <a:pt x="55" y="225"/>
                  <a:pt x="54" y="226"/>
                  <a:pt x="53" y="227"/>
                </a:cubicBezTo>
                <a:cubicBezTo>
                  <a:pt x="52" y="228"/>
                  <a:pt x="53" y="228"/>
                  <a:pt x="52" y="229"/>
                </a:cubicBezTo>
                <a:cubicBezTo>
                  <a:pt x="52" y="229"/>
                  <a:pt x="52" y="230"/>
                  <a:pt x="52" y="229"/>
                </a:cubicBezTo>
                <a:cubicBezTo>
                  <a:pt x="52" y="231"/>
                  <a:pt x="50" y="232"/>
                  <a:pt x="50" y="233"/>
                </a:cubicBezTo>
                <a:close/>
                <a:moveTo>
                  <a:pt x="51" y="231"/>
                </a:moveTo>
                <a:cubicBezTo>
                  <a:pt x="51" y="231"/>
                  <a:pt x="50" y="231"/>
                  <a:pt x="50" y="231"/>
                </a:cubicBezTo>
                <a:cubicBezTo>
                  <a:pt x="50" y="232"/>
                  <a:pt x="50" y="232"/>
                  <a:pt x="51" y="231"/>
                </a:cubicBezTo>
                <a:close/>
                <a:moveTo>
                  <a:pt x="47" y="227"/>
                </a:moveTo>
                <a:cubicBezTo>
                  <a:pt x="47" y="226"/>
                  <a:pt x="48" y="225"/>
                  <a:pt x="48" y="225"/>
                </a:cubicBezTo>
                <a:cubicBezTo>
                  <a:pt x="47" y="225"/>
                  <a:pt x="47" y="225"/>
                  <a:pt x="47" y="225"/>
                </a:cubicBezTo>
                <a:cubicBezTo>
                  <a:pt x="48" y="226"/>
                  <a:pt x="46" y="226"/>
                  <a:pt x="47" y="227"/>
                </a:cubicBezTo>
                <a:close/>
                <a:moveTo>
                  <a:pt x="64" y="239"/>
                </a:moveTo>
                <a:cubicBezTo>
                  <a:pt x="64" y="238"/>
                  <a:pt x="65" y="238"/>
                  <a:pt x="64" y="238"/>
                </a:cubicBezTo>
                <a:cubicBezTo>
                  <a:pt x="64" y="238"/>
                  <a:pt x="64" y="238"/>
                  <a:pt x="64" y="238"/>
                </a:cubicBezTo>
                <a:cubicBezTo>
                  <a:pt x="65" y="238"/>
                  <a:pt x="63" y="239"/>
                  <a:pt x="64" y="239"/>
                </a:cubicBezTo>
                <a:close/>
                <a:moveTo>
                  <a:pt x="54" y="231"/>
                </a:moveTo>
                <a:cubicBezTo>
                  <a:pt x="53" y="232"/>
                  <a:pt x="53" y="232"/>
                  <a:pt x="53" y="232"/>
                </a:cubicBezTo>
                <a:cubicBezTo>
                  <a:pt x="53" y="231"/>
                  <a:pt x="53" y="231"/>
                  <a:pt x="53" y="231"/>
                </a:cubicBezTo>
                <a:cubicBezTo>
                  <a:pt x="53" y="231"/>
                  <a:pt x="52" y="231"/>
                  <a:pt x="52" y="231"/>
                </a:cubicBezTo>
                <a:cubicBezTo>
                  <a:pt x="52" y="232"/>
                  <a:pt x="53" y="232"/>
                  <a:pt x="52" y="232"/>
                </a:cubicBezTo>
                <a:cubicBezTo>
                  <a:pt x="51" y="232"/>
                  <a:pt x="51" y="234"/>
                  <a:pt x="50" y="235"/>
                </a:cubicBezTo>
                <a:cubicBezTo>
                  <a:pt x="50" y="235"/>
                  <a:pt x="51" y="236"/>
                  <a:pt x="51" y="235"/>
                </a:cubicBezTo>
                <a:cubicBezTo>
                  <a:pt x="52" y="235"/>
                  <a:pt x="50" y="235"/>
                  <a:pt x="51" y="235"/>
                </a:cubicBezTo>
                <a:cubicBezTo>
                  <a:pt x="51" y="235"/>
                  <a:pt x="52" y="235"/>
                  <a:pt x="52" y="234"/>
                </a:cubicBezTo>
                <a:cubicBezTo>
                  <a:pt x="51" y="234"/>
                  <a:pt x="51" y="234"/>
                  <a:pt x="51" y="233"/>
                </a:cubicBezTo>
                <a:cubicBezTo>
                  <a:pt x="52" y="233"/>
                  <a:pt x="52" y="232"/>
                  <a:pt x="53" y="232"/>
                </a:cubicBezTo>
                <a:cubicBezTo>
                  <a:pt x="53" y="232"/>
                  <a:pt x="53" y="233"/>
                  <a:pt x="53" y="233"/>
                </a:cubicBezTo>
                <a:cubicBezTo>
                  <a:pt x="54" y="232"/>
                  <a:pt x="54" y="231"/>
                  <a:pt x="53" y="231"/>
                </a:cubicBezTo>
                <a:cubicBezTo>
                  <a:pt x="53" y="231"/>
                  <a:pt x="54" y="231"/>
                  <a:pt x="54" y="231"/>
                </a:cubicBezTo>
                <a:close/>
                <a:moveTo>
                  <a:pt x="53" y="236"/>
                </a:moveTo>
                <a:cubicBezTo>
                  <a:pt x="54" y="237"/>
                  <a:pt x="51" y="238"/>
                  <a:pt x="52" y="239"/>
                </a:cubicBezTo>
                <a:cubicBezTo>
                  <a:pt x="53" y="237"/>
                  <a:pt x="55" y="235"/>
                  <a:pt x="56" y="233"/>
                </a:cubicBezTo>
                <a:cubicBezTo>
                  <a:pt x="55" y="234"/>
                  <a:pt x="55" y="235"/>
                  <a:pt x="54" y="235"/>
                </a:cubicBezTo>
                <a:cubicBezTo>
                  <a:pt x="54" y="236"/>
                  <a:pt x="54" y="236"/>
                  <a:pt x="54" y="235"/>
                </a:cubicBezTo>
                <a:cubicBezTo>
                  <a:pt x="54" y="236"/>
                  <a:pt x="53" y="237"/>
                  <a:pt x="53" y="236"/>
                </a:cubicBezTo>
                <a:close/>
                <a:moveTo>
                  <a:pt x="59" y="240"/>
                </a:moveTo>
                <a:cubicBezTo>
                  <a:pt x="59" y="240"/>
                  <a:pt x="60" y="240"/>
                  <a:pt x="60" y="240"/>
                </a:cubicBezTo>
                <a:cubicBezTo>
                  <a:pt x="60" y="239"/>
                  <a:pt x="60" y="240"/>
                  <a:pt x="59" y="239"/>
                </a:cubicBezTo>
                <a:cubicBezTo>
                  <a:pt x="60" y="239"/>
                  <a:pt x="59" y="239"/>
                  <a:pt x="59" y="239"/>
                </a:cubicBezTo>
                <a:cubicBezTo>
                  <a:pt x="60" y="240"/>
                  <a:pt x="59" y="240"/>
                  <a:pt x="59" y="240"/>
                </a:cubicBezTo>
                <a:close/>
                <a:moveTo>
                  <a:pt x="46" y="234"/>
                </a:moveTo>
                <a:cubicBezTo>
                  <a:pt x="47" y="234"/>
                  <a:pt x="47" y="233"/>
                  <a:pt x="47" y="233"/>
                </a:cubicBezTo>
                <a:cubicBezTo>
                  <a:pt x="46" y="234"/>
                  <a:pt x="46" y="232"/>
                  <a:pt x="46" y="233"/>
                </a:cubicBezTo>
                <a:cubicBezTo>
                  <a:pt x="46" y="233"/>
                  <a:pt x="46" y="233"/>
                  <a:pt x="46" y="233"/>
                </a:cubicBezTo>
                <a:cubicBezTo>
                  <a:pt x="46" y="233"/>
                  <a:pt x="46" y="234"/>
                  <a:pt x="46" y="234"/>
                </a:cubicBezTo>
                <a:close/>
                <a:moveTo>
                  <a:pt x="48" y="236"/>
                </a:moveTo>
                <a:cubicBezTo>
                  <a:pt x="48" y="237"/>
                  <a:pt x="49" y="237"/>
                  <a:pt x="49" y="238"/>
                </a:cubicBezTo>
                <a:cubicBezTo>
                  <a:pt x="49" y="237"/>
                  <a:pt x="51" y="237"/>
                  <a:pt x="51" y="236"/>
                </a:cubicBezTo>
                <a:cubicBezTo>
                  <a:pt x="50" y="236"/>
                  <a:pt x="50" y="236"/>
                  <a:pt x="49" y="237"/>
                </a:cubicBezTo>
                <a:cubicBezTo>
                  <a:pt x="49" y="236"/>
                  <a:pt x="50" y="236"/>
                  <a:pt x="49" y="235"/>
                </a:cubicBezTo>
                <a:cubicBezTo>
                  <a:pt x="49" y="236"/>
                  <a:pt x="49" y="236"/>
                  <a:pt x="48" y="236"/>
                </a:cubicBezTo>
                <a:close/>
                <a:moveTo>
                  <a:pt x="24" y="224"/>
                </a:moveTo>
                <a:cubicBezTo>
                  <a:pt x="24" y="223"/>
                  <a:pt x="24" y="224"/>
                  <a:pt x="25" y="223"/>
                </a:cubicBezTo>
                <a:cubicBezTo>
                  <a:pt x="24" y="223"/>
                  <a:pt x="24" y="223"/>
                  <a:pt x="23" y="223"/>
                </a:cubicBezTo>
                <a:cubicBezTo>
                  <a:pt x="24" y="224"/>
                  <a:pt x="24" y="223"/>
                  <a:pt x="24" y="224"/>
                </a:cubicBezTo>
                <a:cubicBezTo>
                  <a:pt x="24" y="224"/>
                  <a:pt x="24" y="224"/>
                  <a:pt x="24" y="224"/>
                </a:cubicBezTo>
                <a:close/>
                <a:moveTo>
                  <a:pt x="17" y="230"/>
                </a:moveTo>
                <a:cubicBezTo>
                  <a:pt x="18" y="228"/>
                  <a:pt x="19" y="228"/>
                  <a:pt x="19" y="227"/>
                </a:cubicBezTo>
                <a:cubicBezTo>
                  <a:pt x="19" y="227"/>
                  <a:pt x="16" y="229"/>
                  <a:pt x="17" y="230"/>
                </a:cubicBezTo>
                <a:close/>
                <a:moveTo>
                  <a:pt x="45" y="246"/>
                </a:moveTo>
                <a:cubicBezTo>
                  <a:pt x="45" y="246"/>
                  <a:pt x="46" y="247"/>
                  <a:pt x="46" y="247"/>
                </a:cubicBezTo>
                <a:cubicBezTo>
                  <a:pt x="45" y="247"/>
                  <a:pt x="45" y="248"/>
                  <a:pt x="45" y="248"/>
                </a:cubicBezTo>
                <a:cubicBezTo>
                  <a:pt x="46" y="248"/>
                  <a:pt x="46" y="247"/>
                  <a:pt x="47" y="247"/>
                </a:cubicBezTo>
                <a:cubicBezTo>
                  <a:pt x="47" y="247"/>
                  <a:pt x="47" y="247"/>
                  <a:pt x="47" y="247"/>
                </a:cubicBezTo>
                <a:cubicBezTo>
                  <a:pt x="46" y="247"/>
                  <a:pt x="46" y="245"/>
                  <a:pt x="45" y="246"/>
                </a:cubicBezTo>
                <a:close/>
                <a:moveTo>
                  <a:pt x="19" y="231"/>
                </a:moveTo>
                <a:cubicBezTo>
                  <a:pt x="19" y="231"/>
                  <a:pt x="18" y="231"/>
                  <a:pt x="18" y="231"/>
                </a:cubicBezTo>
                <a:cubicBezTo>
                  <a:pt x="19" y="232"/>
                  <a:pt x="19" y="230"/>
                  <a:pt x="18" y="230"/>
                </a:cubicBezTo>
                <a:cubicBezTo>
                  <a:pt x="18" y="231"/>
                  <a:pt x="19" y="230"/>
                  <a:pt x="19" y="231"/>
                </a:cubicBezTo>
                <a:close/>
                <a:moveTo>
                  <a:pt x="18" y="232"/>
                </a:moveTo>
                <a:cubicBezTo>
                  <a:pt x="18" y="234"/>
                  <a:pt x="17" y="234"/>
                  <a:pt x="17" y="235"/>
                </a:cubicBezTo>
                <a:cubicBezTo>
                  <a:pt x="17" y="235"/>
                  <a:pt x="17" y="234"/>
                  <a:pt x="18" y="234"/>
                </a:cubicBezTo>
                <a:cubicBezTo>
                  <a:pt x="18" y="233"/>
                  <a:pt x="19" y="232"/>
                  <a:pt x="18" y="232"/>
                </a:cubicBezTo>
                <a:cubicBezTo>
                  <a:pt x="17" y="232"/>
                  <a:pt x="18" y="233"/>
                  <a:pt x="18" y="232"/>
                </a:cubicBezTo>
                <a:close/>
                <a:moveTo>
                  <a:pt x="4" y="256"/>
                </a:moveTo>
                <a:cubicBezTo>
                  <a:pt x="5" y="255"/>
                  <a:pt x="5" y="254"/>
                  <a:pt x="6" y="253"/>
                </a:cubicBezTo>
                <a:cubicBezTo>
                  <a:pt x="5" y="254"/>
                  <a:pt x="4" y="255"/>
                  <a:pt x="4" y="256"/>
                </a:cubicBezTo>
                <a:close/>
                <a:moveTo>
                  <a:pt x="5" y="258"/>
                </a:moveTo>
                <a:cubicBezTo>
                  <a:pt x="6" y="257"/>
                  <a:pt x="6" y="258"/>
                  <a:pt x="6" y="257"/>
                </a:cubicBezTo>
                <a:cubicBezTo>
                  <a:pt x="6" y="257"/>
                  <a:pt x="6" y="256"/>
                  <a:pt x="6" y="257"/>
                </a:cubicBezTo>
                <a:cubicBezTo>
                  <a:pt x="6" y="257"/>
                  <a:pt x="6" y="257"/>
                  <a:pt x="6" y="257"/>
                </a:cubicBezTo>
                <a:cubicBezTo>
                  <a:pt x="5" y="257"/>
                  <a:pt x="5" y="257"/>
                  <a:pt x="5" y="258"/>
                </a:cubicBezTo>
                <a:close/>
                <a:moveTo>
                  <a:pt x="810" y="264"/>
                </a:moveTo>
                <a:cubicBezTo>
                  <a:pt x="810" y="263"/>
                  <a:pt x="808" y="261"/>
                  <a:pt x="809" y="261"/>
                </a:cubicBezTo>
                <a:cubicBezTo>
                  <a:pt x="810" y="263"/>
                  <a:pt x="809" y="259"/>
                  <a:pt x="809" y="258"/>
                </a:cubicBezTo>
                <a:cubicBezTo>
                  <a:pt x="810" y="258"/>
                  <a:pt x="811" y="261"/>
                  <a:pt x="811" y="261"/>
                </a:cubicBezTo>
                <a:cubicBezTo>
                  <a:pt x="809" y="256"/>
                  <a:pt x="809" y="255"/>
                  <a:pt x="807" y="251"/>
                </a:cubicBezTo>
                <a:cubicBezTo>
                  <a:pt x="808" y="254"/>
                  <a:pt x="807" y="252"/>
                  <a:pt x="806" y="253"/>
                </a:cubicBezTo>
                <a:cubicBezTo>
                  <a:pt x="806" y="253"/>
                  <a:pt x="807" y="260"/>
                  <a:pt x="805" y="261"/>
                </a:cubicBezTo>
                <a:cubicBezTo>
                  <a:pt x="805" y="261"/>
                  <a:pt x="804" y="259"/>
                  <a:pt x="804" y="259"/>
                </a:cubicBezTo>
                <a:cubicBezTo>
                  <a:pt x="803" y="261"/>
                  <a:pt x="804" y="266"/>
                  <a:pt x="801" y="262"/>
                </a:cubicBezTo>
                <a:cubicBezTo>
                  <a:pt x="805" y="271"/>
                  <a:pt x="805" y="267"/>
                  <a:pt x="806" y="266"/>
                </a:cubicBezTo>
                <a:cubicBezTo>
                  <a:pt x="806" y="266"/>
                  <a:pt x="810" y="269"/>
                  <a:pt x="808" y="265"/>
                </a:cubicBezTo>
                <a:cubicBezTo>
                  <a:pt x="809" y="266"/>
                  <a:pt x="810" y="269"/>
                  <a:pt x="810" y="268"/>
                </a:cubicBezTo>
                <a:cubicBezTo>
                  <a:pt x="811" y="267"/>
                  <a:pt x="808" y="263"/>
                  <a:pt x="810" y="264"/>
                </a:cubicBezTo>
                <a:close/>
                <a:moveTo>
                  <a:pt x="440" y="4"/>
                </a:moveTo>
                <a:cubicBezTo>
                  <a:pt x="437" y="3"/>
                  <a:pt x="437" y="4"/>
                  <a:pt x="434" y="4"/>
                </a:cubicBezTo>
                <a:cubicBezTo>
                  <a:pt x="434" y="3"/>
                  <a:pt x="433" y="3"/>
                  <a:pt x="433" y="3"/>
                </a:cubicBezTo>
                <a:cubicBezTo>
                  <a:pt x="435" y="3"/>
                  <a:pt x="437" y="3"/>
                  <a:pt x="438" y="2"/>
                </a:cubicBezTo>
                <a:cubicBezTo>
                  <a:pt x="434" y="2"/>
                  <a:pt x="429" y="3"/>
                  <a:pt x="425" y="3"/>
                </a:cubicBezTo>
                <a:cubicBezTo>
                  <a:pt x="428" y="3"/>
                  <a:pt x="433" y="4"/>
                  <a:pt x="437" y="4"/>
                </a:cubicBezTo>
                <a:cubicBezTo>
                  <a:pt x="436" y="4"/>
                  <a:pt x="434" y="4"/>
                  <a:pt x="434" y="4"/>
                </a:cubicBezTo>
                <a:cubicBezTo>
                  <a:pt x="439" y="4"/>
                  <a:pt x="441" y="4"/>
                  <a:pt x="443" y="5"/>
                </a:cubicBezTo>
                <a:cubicBezTo>
                  <a:pt x="442" y="4"/>
                  <a:pt x="446" y="5"/>
                  <a:pt x="446" y="5"/>
                </a:cubicBezTo>
                <a:cubicBezTo>
                  <a:pt x="444" y="4"/>
                  <a:pt x="444" y="5"/>
                  <a:pt x="440" y="4"/>
                </a:cubicBezTo>
                <a:close/>
                <a:moveTo>
                  <a:pt x="399" y="5"/>
                </a:moveTo>
                <a:cubicBezTo>
                  <a:pt x="398" y="4"/>
                  <a:pt x="401" y="4"/>
                  <a:pt x="398" y="4"/>
                </a:cubicBezTo>
                <a:cubicBezTo>
                  <a:pt x="393" y="5"/>
                  <a:pt x="386" y="4"/>
                  <a:pt x="382" y="5"/>
                </a:cubicBezTo>
                <a:cubicBezTo>
                  <a:pt x="385" y="5"/>
                  <a:pt x="389" y="5"/>
                  <a:pt x="390" y="6"/>
                </a:cubicBezTo>
                <a:cubicBezTo>
                  <a:pt x="395" y="5"/>
                  <a:pt x="398" y="6"/>
                  <a:pt x="400" y="5"/>
                </a:cubicBezTo>
                <a:lnTo>
                  <a:pt x="399" y="5"/>
                </a:lnTo>
                <a:close/>
                <a:moveTo>
                  <a:pt x="142" y="101"/>
                </a:moveTo>
                <a:cubicBezTo>
                  <a:pt x="142" y="102"/>
                  <a:pt x="141" y="103"/>
                  <a:pt x="143" y="102"/>
                </a:cubicBezTo>
                <a:cubicBezTo>
                  <a:pt x="147" y="98"/>
                  <a:pt x="152" y="95"/>
                  <a:pt x="156" y="91"/>
                </a:cubicBezTo>
                <a:cubicBezTo>
                  <a:pt x="154" y="92"/>
                  <a:pt x="153" y="93"/>
                  <a:pt x="152" y="94"/>
                </a:cubicBezTo>
                <a:cubicBezTo>
                  <a:pt x="153" y="93"/>
                  <a:pt x="154" y="92"/>
                  <a:pt x="154" y="91"/>
                </a:cubicBezTo>
                <a:cubicBezTo>
                  <a:pt x="149" y="95"/>
                  <a:pt x="141" y="101"/>
                  <a:pt x="134" y="107"/>
                </a:cubicBezTo>
                <a:cubicBezTo>
                  <a:pt x="135" y="107"/>
                  <a:pt x="140" y="103"/>
                  <a:pt x="142" y="101"/>
                </a:cubicBezTo>
                <a:close/>
                <a:moveTo>
                  <a:pt x="84" y="158"/>
                </a:moveTo>
                <a:cubicBezTo>
                  <a:pt x="84" y="159"/>
                  <a:pt x="84" y="160"/>
                  <a:pt x="83" y="160"/>
                </a:cubicBezTo>
                <a:cubicBezTo>
                  <a:pt x="83" y="161"/>
                  <a:pt x="83" y="162"/>
                  <a:pt x="84" y="161"/>
                </a:cubicBezTo>
                <a:cubicBezTo>
                  <a:pt x="84" y="161"/>
                  <a:pt x="84" y="161"/>
                  <a:pt x="84" y="161"/>
                </a:cubicBezTo>
                <a:cubicBezTo>
                  <a:pt x="84" y="160"/>
                  <a:pt x="84" y="160"/>
                  <a:pt x="84" y="160"/>
                </a:cubicBezTo>
                <a:cubicBezTo>
                  <a:pt x="85" y="160"/>
                  <a:pt x="84" y="161"/>
                  <a:pt x="85" y="161"/>
                </a:cubicBezTo>
                <a:cubicBezTo>
                  <a:pt x="85" y="160"/>
                  <a:pt x="86" y="160"/>
                  <a:pt x="85" y="160"/>
                </a:cubicBezTo>
                <a:cubicBezTo>
                  <a:pt x="85" y="160"/>
                  <a:pt x="85" y="160"/>
                  <a:pt x="85" y="160"/>
                </a:cubicBezTo>
                <a:cubicBezTo>
                  <a:pt x="85" y="160"/>
                  <a:pt x="85" y="159"/>
                  <a:pt x="85" y="159"/>
                </a:cubicBezTo>
                <a:cubicBezTo>
                  <a:pt x="85" y="159"/>
                  <a:pt x="86" y="159"/>
                  <a:pt x="87" y="158"/>
                </a:cubicBezTo>
                <a:cubicBezTo>
                  <a:pt x="85" y="159"/>
                  <a:pt x="86" y="157"/>
                  <a:pt x="84" y="158"/>
                </a:cubicBezTo>
                <a:close/>
                <a:moveTo>
                  <a:pt x="103" y="180"/>
                </a:moveTo>
                <a:cubicBezTo>
                  <a:pt x="102" y="180"/>
                  <a:pt x="102" y="181"/>
                  <a:pt x="102" y="181"/>
                </a:cubicBezTo>
                <a:cubicBezTo>
                  <a:pt x="102" y="181"/>
                  <a:pt x="103" y="181"/>
                  <a:pt x="103" y="181"/>
                </a:cubicBezTo>
                <a:cubicBezTo>
                  <a:pt x="103" y="181"/>
                  <a:pt x="102" y="181"/>
                  <a:pt x="103" y="182"/>
                </a:cubicBezTo>
                <a:cubicBezTo>
                  <a:pt x="103" y="182"/>
                  <a:pt x="103" y="181"/>
                  <a:pt x="104" y="181"/>
                </a:cubicBezTo>
                <a:cubicBezTo>
                  <a:pt x="103" y="182"/>
                  <a:pt x="103" y="182"/>
                  <a:pt x="103" y="183"/>
                </a:cubicBezTo>
                <a:cubicBezTo>
                  <a:pt x="103" y="182"/>
                  <a:pt x="104" y="182"/>
                  <a:pt x="104" y="181"/>
                </a:cubicBezTo>
                <a:cubicBezTo>
                  <a:pt x="103" y="182"/>
                  <a:pt x="104" y="180"/>
                  <a:pt x="103" y="180"/>
                </a:cubicBezTo>
                <a:close/>
                <a:moveTo>
                  <a:pt x="77" y="160"/>
                </a:moveTo>
                <a:cubicBezTo>
                  <a:pt x="79" y="161"/>
                  <a:pt x="79" y="158"/>
                  <a:pt x="80" y="158"/>
                </a:cubicBezTo>
                <a:cubicBezTo>
                  <a:pt x="80" y="157"/>
                  <a:pt x="80" y="157"/>
                  <a:pt x="80" y="157"/>
                </a:cubicBezTo>
                <a:cubicBezTo>
                  <a:pt x="79" y="157"/>
                  <a:pt x="78" y="159"/>
                  <a:pt x="77" y="160"/>
                </a:cubicBezTo>
                <a:close/>
                <a:moveTo>
                  <a:pt x="81" y="163"/>
                </a:moveTo>
                <a:cubicBezTo>
                  <a:pt x="81" y="163"/>
                  <a:pt x="81" y="164"/>
                  <a:pt x="81" y="164"/>
                </a:cubicBezTo>
                <a:cubicBezTo>
                  <a:pt x="81" y="164"/>
                  <a:pt x="80" y="165"/>
                  <a:pt x="80" y="165"/>
                </a:cubicBezTo>
                <a:cubicBezTo>
                  <a:pt x="82" y="164"/>
                  <a:pt x="83" y="163"/>
                  <a:pt x="83" y="162"/>
                </a:cubicBezTo>
                <a:cubicBezTo>
                  <a:pt x="83" y="161"/>
                  <a:pt x="83" y="161"/>
                  <a:pt x="82" y="161"/>
                </a:cubicBezTo>
                <a:cubicBezTo>
                  <a:pt x="81" y="161"/>
                  <a:pt x="82" y="163"/>
                  <a:pt x="81" y="163"/>
                </a:cubicBezTo>
                <a:close/>
                <a:moveTo>
                  <a:pt x="95" y="192"/>
                </a:moveTo>
                <a:cubicBezTo>
                  <a:pt x="95" y="192"/>
                  <a:pt x="95" y="192"/>
                  <a:pt x="94" y="192"/>
                </a:cubicBezTo>
                <a:cubicBezTo>
                  <a:pt x="94" y="192"/>
                  <a:pt x="94" y="193"/>
                  <a:pt x="94" y="193"/>
                </a:cubicBezTo>
                <a:cubicBezTo>
                  <a:pt x="93" y="193"/>
                  <a:pt x="93" y="194"/>
                  <a:pt x="94" y="194"/>
                </a:cubicBezTo>
                <a:cubicBezTo>
                  <a:pt x="93" y="194"/>
                  <a:pt x="91" y="196"/>
                  <a:pt x="91" y="197"/>
                </a:cubicBezTo>
                <a:cubicBezTo>
                  <a:pt x="91" y="197"/>
                  <a:pt x="91" y="197"/>
                  <a:pt x="91" y="197"/>
                </a:cubicBezTo>
                <a:cubicBezTo>
                  <a:pt x="91" y="198"/>
                  <a:pt x="90" y="198"/>
                  <a:pt x="90" y="199"/>
                </a:cubicBezTo>
                <a:cubicBezTo>
                  <a:pt x="91" y="197"/>
                  <a:pt x="92" y="197"/>
                  <a:pt x="93" y="197"/>
                </a:cubicBezTo>
                <a:cubicBezTo>
                  <a:pt x="93" y="197"/>
                  <a:pt x="93" y="197"/>
                  <a:pt x="93" y="196"/>
                </a:cubicBezTo>
                <a:cubicBezTo>
                  <a:pt x="93" y="196"/>
                  <a:pt x="94" y="195"/>
                  <a:pt x="94" y="195"/>
                </a:cubicBezTo>
                <a:cubicBezTo>
                  <a:pt x="94" y="195"/>
                  <a:pt x="94" y="195"/>
                  <a:pt x="94" y="196"/>
                </a:cubicBezTo>
                <a:cubicBezTo>
                  <a:pt x="95" y="194"/>
                  <a:pt x="95" y="192"/>
                  <a:pt x="96" y="193"/>
                </a:cubicBezTo>
                <a:cubicBezTo>
                  <a:pt x="96" y="193"/>
                  <a:pt x="96" y="193"/>
                  <a:pt x="96" y="193"/>
                </a:cubicBezTo>
                <a:cubicBezTo>
                  <a:pt x="97" y="193"/>
                  <a:pt x="97" y="193"/>
                  <a:pt x="97" y="192"/>
                </a:cubicBezTo>
                <a:cubicBezTo>
                  <a:pt x="96" y="193"/>
                  <a:pt x="97" y="192"/>
                  <a:pt x="96" y="192"/>
                </a:cubicBezTo>
                <a:cubicBezTo>
                  <a:pt x="96" y="193"/>
                  <a:pt x="96" y="192"/>
                  <a:pt x="95" y="192"/>
                </a:cubicBezTo>
                <a:close/>
                <a:moveTo>
                  <a:pt x="65" y="175"/>
                </a:moveTo>
                <a:cubicBezTo>
                  <a:pt x="64" y="175"/>
                  <a:pt x="64" y="175"/>
                  <a:pt x="63" y="175"/>
                </a:cubicBezTo>
                <a:cubicBezTo>
                  <a:pt x="63" y="175"/>
                  <a:pt x="63" y="175"/>
                  <a:pt x="63" y="176"/>
                </a:cubicBezTo>
                <a:cubicBezTo>
                  <a:pt x="64" y="176"/>
                  <a:pt x="64" y="176"/>
                  <a:pt x="64" y="177"/>
                </a:cubicBezTo>
                <a:cubicBezTo>
                  <a:pt x="65" y="175"/>
                  <a:pt x="66" y="175"/>
                  <a:pt x="67" y="173"/>
                </a:cubicBezTo>
                <a:cubicBezTo>
                  <a:pt x="65" y="173"/>
                  <a:pt x="66" y="174"/>
                  <a:pt x="65" y="175"/>
                </a:cubicBezTo>
                <a:close/>
                <a:moveTo>
                  <a:pt x="45" y="240"/>
                </a:moveTo>
                <a:cubicBezTo>
                  <a:pt x="46" y="241"/>
                  <a:pt x="46" y="241"/>
                  <a:pt x="46" y="241"/>
                </a:cubicBezTo>
                <a:cubicBezTo>
                  <a:pt x="45" y="241"/>
                  <a:pt x="45" y="242"/>
                  <a:pt x="44" y="243"/>
                </a:cubicBezTo>
                <a:cubicBezTo>
                  <a:pt x="44" y="243"/>
                  <a:pt x="43" y="243"/>
                  <a:pt x="43" y="243"/>
                </a:cubicBezTo>
                <a:cubicBezTo>
                  <a:pt x="43" y="244"/>
                  <a:pt x="43" y="244"/>
                  <a:pt x="42" y="245"/>
                </a:cubicBezTo>
                <a:cubicBezTo>
                  <a:pt x="43" y="245"/>
                  <a:pt x="43" y="245"/>
                  <a:pt x="44" y="244"/>
                </a:cubicBezTo>
                <a:cubicBezTo>
                  <a:pt x="44" y="244"/>
                  <a:pt x="44" y="244"/>
                  <a:pt x="44" y="244"/>
                </a:cubicBezTo>
                <a:cubicBezTo>
                  <a:pt x="44" y="244"/>
                  <a:pt x="45" y="243"/>
                  <a:pt x="45" y="244"/>
                </a:cubicBezTo>
                <a:cubicBezTo>
                  <a:pt x="45" y="241"/>
                  <a:pt x="47" y="241"/>
                  <a:pt x="48" y="239"/>
                </a:cubicBezTo>
                <a:cubicBezTo>
                  <a:pt x="47" y="238"/>
                  <a:pt x="48" y="238"/>
                  <a:pt x="48" y="237"/>
                </a:cubicBezTo>
                <a:cubicBezTo>
                  <a:pt x="47" y="238"/>
                  <a:pt x="47" y="240"/>
                  <a:pt x="45" y="240"/>
                </a:cubicBezTo>
                <a:close/>
                <a:moveTo>
                  <a:pt x="820" y="180"/>
                </a:moveTo>
                <a:cubicBezTo>
                  <a:pt x="820" y="181"/>
                  <a:pt x="820" y="181"/>
                  <a:pt x="820" y="181"/>
                </a:cubicBezTo>
                <a:cubicBezTo>
                  <a:pt x="821" y="181"/>
                  <a:pt x="820" y="180"/>
                  <a:pt x="820" y="180"/>
                </a:cubicBezTo>
                <a:close/>
                <a:moveTo>
                  <a:pt x="866" y="171"/>
                </a:moveTo>
                <a:cubicBezTo>
                  <a:pt x="865" y="171"/>
                  <a:pt x="865" y="172"/>
                  <a:pt x="865" y="172"/>
                </a:cubicBezTo>
                <a:cubicBezTo>
                  <a:pt x="865" y="172"/>
                  <a:pt x="866" y="172"/>
                  <a:pt x="866" y="171"/>
                </a:cubicBezTo>
                <a:close/>
                <a:moveTo>
                  <a:pt x="867" y="170"/>
                </a:moveTo>
                <a:cubicBezTo>
                  <a:pt x="867" y="170"/>
                  <a:pt x="866" y="171"/>
                  <a:pt x="866" y="171"/>
                </a:cubicBezTo>
                <a:cubicBezTo>
                  <a:pt x="867" y="171"/>
                  <a:pt x="867" y="170"/>
                  <a:pt x="867" y="170"/>
                </a:cubicBezTo>
                <a:close/>
                <a:moveTo>
                  <a:pt x="861" y="164"/>
                </a:moveTo>
                <a:cubicBezTo>
                  <a:pt x="861" y="164"/>
                  <a:pt x="861" y="165"/>
                  <a:pt x="861" y="165"/>
                </a:cubicBezTo>
                <a:cubicBezTo>
                  <a:pt x="861" y="164"/>
                  <a:pt x="861" y="164"/>
                  <a:pt x="861" y="164"/>
                </a:cubicBezTo>
                <a:close/>
                <a:moveTo>
                  <a:pt x="868" y="162"/>
                </a:moveTo>
                <a:cubicBezTo>
                  <a:pt x="868" y="163"/>
                  <a:pt x="868" y="163"/>
                  <a:pt x="868" y="164"/>
                </a:cubicBezTo>
                <a:cubicBezTo>
                  <a:pt x="868" y="163"/>
                  <a:pt x="868" y="162"/>
                  <a:pt x="868" y="162"/>
                </a:cubicBezTo>
                <a:close/>
                <a:moveTo>
                  <a:pt x="837" y="147"/>
                </a:moveTo>
                <a:cubicBezTo>
                  <a:pt x="837" y="148"/>
                  <a:pt x="837" y="150"/>
                  <a:pt x="836" y="151"/>
                </a:cubicBezTo>
                <a:cubicBezTo>
                  <a:pt x="837" y="150"/>
                  <a:pt x="837" y="148"/>
                  <a:pt x="837" y="147"/>
                </a:cubicBezTo>
                <a:close/>
                <a:moveTo>
                  <a:pt x="852" y="150"/>
                </a:moveTo>
                <a:cubicBezTo>
                  <a:pt x="852" y="149"/>
                  <a:pt x="852" y="149"/>
                  <a:pt x="852" y="149"/>
                </a:cubicBezTo>
                <a:cubicBezTo>
                  <a:pt x="852" y="148"/>
                  <a:pt x="853" y="145"/>
                  <a:pt x="852" y="146"/>
                </a:cubicBezTo>
                <a:cubicBezTo>
                  <a:pt x="852" y="147"/>
                  <a:pt x="851" y="150"/>
                  <a:pt x="851" y="151"/>
                </a:cubicBezTo>
                <a:cubicBezTo>
                  <a:pt x="852" y="151"/>
                  <a:pt x="852" y="150"/>
                  <a:pt x="852" y="150"/>
                </a:cubicBezTo>
                <a:close/>
                <a:moveTo>
                  <a:pt x="857" y="134"/>
                </a:moveTo>
                <a:cubicBezTo>
                  <a:pt x="857" y="134"/>
                  <a:pt x="857" y="134"/>
                  <a:pt x="857" y="134"/>
                </a:cubicBezTo>
                <a:cubicBezTo>
                  <a:pt x="857" y="135"/>
                  <a:pt x="857" y="135"/>
                  <a:pt x="857" y="135"/>
                </a:cubicBezTo>
                <a:lnTo>
                  <a:pt x="857" y="134"/>
                </a:lnTo>
                <a:close/>
                <a:moveTo>
                  <a:pt x="855" y="121"/>
                </a:moveTo>
                <a:cubicBezTo>
                  <a:pt x="855" y="119"/>
                  <a:pt x="855" y="121"/>
                  <a:pt x="855" y="122"/>
                </a:cubicBezTo>
                <a:cubicBezTo>
                  <a:pt x="854" y="122"/>
                  <a:pt x="855" y="122"/>
                  <a:pt x="855" y="122"/>
                </a:cubicBezTo>
                <a:cubicBezTo>
                  <a:pt x="854" y="123"/>
                  <a:pt x="853" y="126"/>
                  <a:pt x="854" y="127"/>
                </a:cubicBezTo>
                <a:cubicBezTo>
                  <a:pt x="854" y="125"/>
                  <a:pt x="855" y="123"/>
                  <a:pt x="855" y="121"/>
                </a:cubicBezTo>
                <a:close/>
                <a:moveTo>
                  <a:pt x="861" y="127"/>
                </a:moveTo>
                <a:cubicBezTo>
                  <a:pt x="861" y="127"/>
                  <a:pt x="861" y="128"/>
                  <a:pt x="861" y="128"/>
                </a:cubicBezTo>
                <a:cubicBezTo>
                  <a:pt x="862" y="128"/>
                  <a:pt x="862" y="127"/>
                  <a:pt x="861" y="127"/>
                </a:cubicBezTo>
                <a:close/>
                <a:moveTo>
                  <a:pt x="843" y="120"/>
                </a:moveTo>
                <a:cubicBezTo>
                  <a:pt x="843" y="121"/>
                  <a:pt x="842" y="121"/>
                  <a:pt x="842" y="122"/>
                </a:cubicBezTo>
                <a:cubicBezTo>
                  <a:pt x="843" y="121"/>
                  <a:pt x="843" y="120"/>
                  <a:pt x="843" y="120"/>
                </a:cubicBezTo>
                <a:close/>
                <a:moveTo>
                  <a:pt x="859" y="124"/>
                </a:moveTo>
                <a:cubicBezTo>
                  <a:pt x="859" y="125"/>
                  <a:pt x="859" y="126"/>
                  <a:pt x="859" y="126"/>
                </a:cubicBezTo>
                <a:cubicBezTo>
                  <a:pt x="859" y="125"/>
                  <a:pt x="860" y="124"/>
                  <a:pt x="859" y="124"/>
                </a:cubicBezTo>
                <a:close/>
                <a:moveTo>
                  <a:pt x="862" y="124"/>
                </a:moveTo>
                <a:cubicBezTo>
                  <a:pt x="862" y="124"/>
                  <a:pt x="861" y="125"/>
                  <a:pt x="862" y="126"/>
                </a:cubicBezTo>
                <a:cubicBezTo>
                  <a:pt x="862" y="125"/>
                  <a:pt x="862" y="124"/>
                  <a:pt x="862" y="124"/>
                </a:cubicBezTo>
                <a:close/>
                <a:moveTo>
                  <a:pt x="839" y="118"/>
                </a:moveTo>
                <a:cubicBezTo>
                  <a:pt x="839" y="118"/>
                  <a:pt x="839" y="119"/>
                  <a:pt x="839" y="119"/>
                </a:cubicBezTo>
                <a:cubicBezTo>
                  <a:pt x="839" y="119"/>
                  <a:pt x="839" y="118"/>
                  <a:pt x="839" y="118"/>
                </a:cubicBezTo>
                <a:close/>
                <a:moveTo>
                  <a:pt x="844" y="116"/>
                </a:moveTo>
                <a:cubicBezTo>
                  <a:pt x="843" y="117"/>
                  <a:pt x="843" y="119"/>
                  <a:pt x="843" y="119"/>
                </a:cubicBezTo>
                <a:cubicBezTo>
                  <a:pt x="843" y="118"/>
                  <a:pt x="844" y="117"/>
                  <a:pt x="844" y="116"/>
                </a:cubicBezTo>
                <a:close/>
                <a:moveTo>
                  <a:pt x="862" y="120"/>
                </a:moveTo>
                <a:cubicBezTo>
                  <a:pt x="862" y="121"/>
                  <a:pt x="861" y="122"/>
                  <a:pt x="862" y="123"/>
                </a:cubicBezTo>
                <a:cubicBezTo>
                  <a:pt x="862" y="122"/>
                  <a:pt x="863" y="121"/>
                  <a:pt x="862" y="120"/>
                </a:cubicBezTo>
                <a:close/>
                <a:moveTo>
                  <a:pt x="855" y="118"/>
                </a:moveTo>
                <a:cubicBezTo>
                  <a:pt x="855" y="118"/>
                  <a:pt x="855" y="119"/>
                  <a:pt x="855" y="119"/>
                </a:cubicBezTo>
                <a:cubicBezTo>
                  <a:pt x="855" y="119"/>
                  <a:pt x="856" y="118"/>
                  <a:pt x="855" y="118"/>
                </a:cubicBezTo>
                <a:close/>
                <a:moveTo>
                  <a:pt x="858" y="117"/>
                </a:moveTo>
                <a:cubicBezTo>
                  <a:pt x="857" y="117"/>
                  <a:pt x="857" y="118"/>
                  <a:pt x="857" y="118"/>
                </a:cubicBezTo>
                <a:cubicBezTo>
                  <a:pt x="857" y="118"/>
                  <a:pt x="858" y="117"/>
                  <a:pt x="858" y="117"/>
                </a:cubicBezTo>
                <a:close/>
                <a:moveTo>
                  <a:pt x="860" y="116"/>
                </a:moveTo>
                <a:cubicBezTo>
                  <a:pt x="860" y="116"/>
                  <a:pt x="860" y="116"/>
                  <a:pt x="860" y="116"/>
                </a:cubicBezTo>
                <a:cubicBezTo>
                  <a:pt x="859" y="115"/>
                  <a:pt x="859" y="117"/>
                  <a:pt x="859" y="117"/>
                </a:cubicBezTo>
                <a:cubicBezTo>
                  <a:pt x="860" y="117"/>
                  <a:pt x="859" y="117"/>
                  <a:pt x="860" y="116"/>
                </a:cubicBezTo>
                <a:close/>
                <a:moveTo>
                  <a:pt x="849" y="110"/>
                </a:moveTo>
                <a:cubicBezTo>
                  <a:pt x="848" y="113"/>
                  <a:pt x="849" y="111"/>
                  <a:pt x="849" y="110"/>
                </a:cubicBezTo>
                <a:close/>
                <a:moveTo>
                  <a:pt x="845" y="105"/>
                </a:moveTo>
                <a:cubicBezTo>
                  <a:pt x="844" y="106"/>
                  <a:pt x="844" y="106"/>
                  <a:pt x="844" y="107"/>
                </a:cubicBezTo>
                <a:cubicBezTo>
                  <a:pt x="844" y="107"/>
                  <a:pt x="845" y="105"/>
                  <a:pt x="845" y="105"/>
                </a:cubicBezTo>
                <a:close/>
                <a:moveTo>
                  <a:pt x="844" y="105"/>
                </a:moveTo>
                <a:cubicBezTo>
                  <a:pt x="843" y="105"/>
                  <a:pt x="843" y="106"/>
                  <a:pt x="843" y="106"/>
                </a:cubicBezTo>
                <a:lnTo>
                  <a:pt x="844" y="105"/>
                </a:lnTo>
                <a:close/>
                <a:moveTo>
                  <a:pt x="836" y="101"/>
                </a:moveTo>
                <a:cubicBezTo>
                  <a:pt x="836" y="102"/>
                  <a:pt x="836" y="102"/>
                  <a:pt x="836" y="102"/>
                </a:cubicBezTo>
                <a:cubicBezTo>
                  <a:pt x="836" y="102"/>
                  <a:pt x="836" y="101"/>
                  <a:pt x="836" y="101"/>
                </a:cubicBezTo>
                <a:close/>
                <a:moveTo>
                  <a:pt x="838" y="98"/>
                </a:moveTo>
                <a:cubicBezTo>
                  <a:pt x="839" y="95"/>
                  <a:pt x="838" y="96"/>
                  <a:pt x="838" y="98"/>
                </a:cubicBezTo>
                <a:close/>
                <a:moveTo>
                  <a:pt x="828" y="135"/>
                </a:moveTo>
                <a:cubicBezTo>
                  <a:pt x="828" y="136"/>
                  <a:pt x="828" y="137"/>
                  <a:pt x="827" y="137"/>
                </a:cubicBezTo>
                <a:cubicBezTo>
                  <a:pt x="828" y="138"/>
                  <a:pt x="828" y="138"/>
                  <a:pt x="828" y="138"/>
                </a:cubicBezTo>
                <a:cubicBezTo>
                  <a:pt x="828" y="137"/>
                  <a:pt x="829" y="136"/>
                  <a:pt x="828" y="135"/>
                </a:cubicBezTo>
                <a:close/>
                <a:moveTo>
                  <a:pt x="846" y="121"/>
                </a:moveTo>
                <a:cubicBezTo>
                  <a:pt x="847" y="121"/>
                  <a:pt x="846" y="122"/>
                  <a:pt x="846" y="123"/>
                </a:cubicBezTo>
                <a:cubicBezTo>
                  <a:pt x="847" y="121"/>
                  <a:pt x="848" y="117"/>
                  <a:pt x="848" y="115"/>
                </a:cubicBezTo>
                <a:cubicBezTo>
                  <a:pt x="848" y="117"/>
                  <a:pt x="846" y="118"/>
                  <a:pt x="847" y="119"/>
                </a:cubicBezTo>
                <a:cubicBezTo>
                  <a:pt x="847" y="119"/>
                  <a:pt x="847" y="119"/>
                  <a:pt x="847" y="118"/>
                </a:cubicBezTo>
                <a:cubicBezTo>
                  <a:pt x="846" y="119"/>
                  <a:pt x="846" y="120"/>
                  <a:pt x="846" y="121"/>
                </a:cubicBezTo>
                <a:cubicBezTo>
                  <a:pt x="846" y="121"/>
                  <a:pt x="846" y="120"/>
                  <a:pt x="846" y="120"/>
                </a:cubicBezTo>
                <a:cubicBezTo>
                  <a:pt x="846" y="121"/>
                  <a:pt x="845" y="121"/>
                  <a:pt x="845" y="121"/>
                </a:cubicBezTo>
                <a:cubicBezTo>
                  <a:pt x="846" y="122"/>
                  <a:pt x="846" y="121"/>
                  <a:pt x="846" y="121"/>
                </a:cubicBezTo>
                <a:close/>
                <a:moveTo>
                  <a:pt x="860" y="122"/>
                </a:moveTo>
                <a:cubicBezTo>
                  <a:pt x="860" y="122"/>
                  <a:pt x="859" y="123"/>
                  <a:pt x="860" y="123"/>
                </a:cubicBezTo>
                <a:cubicBezTo>
                  <a:pt x="860" y="123"/>
                  <a:pt x="860" y="123"/>
                  <a:pt x="860" y="123"/>
                </a:cubicBezTo>
                <a:cubicBezTo>
                  <a:pt x="859" y="124"/>
                  <a:pt x="860" y="122"/>
                  <a:pt x="860" y="122"/>
                </a:cubicBezTo>
                <a:close/>
                <a:moveTo>
                  <a:pt x="861" y="115"/>
                </a:moveTo>
                <a:cubicBezTo>
                  <a:pt x="861" y="115"/>
                  <a:pt x="861" y="115"/>
                  <a:pt x="861" y="115"/>
                </a:cubicBezTo>
                <a:cubicBezTo>
                  <a:pt x="862" y="117"/>
                  <a:pt x="859" y="120"/>
                  <a:pt x="860" y="122"/>
                </a:cubicBezTo>
                <a:cubicBezTo>
                  <a:pt x="860" y="118"/>
                  <a:pt x="862" y="115"/>
                  <a:pt x="862" y="112"/>
                </a:cubicBezTo>
                <a:cubicBezTo>
                  <a:pt x="862" y="112"/>
                  <a:pt x="862" y="111"/>
                  <a:pt x="862" y="111"/>
                </a:cubicBezTo>
                <a:cubicBezTo>
                  <a:pt x="862" y="110"/>
                  <a:pt x="864" y="107"/>
                  <a:pt x="863" y="106"/>
                </a:cubicBezTo>
                <a:cubicBezTo>
                  <a:pt x="863" y="107"/>
                  <a:pt x="862" y="108"/>
                  <a:pt x="862" y="110"/>
                </a:cubicBezTo>
                <a:cubicBezTo>
                  <a:pt x="861" y="109"/>
                  <a:pt x="861" y="109"/>
                  <a:pt x="861" y="109"/>
                </a:cubicBezTo>
                <a:cubicBezTo>
                  <a:pt x="862" y="111"/>
                  <a:pt x="861" y="114"/>
                  <a:pt x="861" y="115"/>
                </a:cubicBezTo>
                <a:close/>
                <a:moveTo>
                  <a:pt x="842" y="104"/>
                </a:moveTo>
                <a:cubicBezTo>
                  <a:pt x="842" y="105"/>
                  <a:pt x="842" y="105"/>
                  <a:pt x="842" y="106"/>
                </a:cubicBezTo>
                <a:cubicBezTo>
                  <a:pt x="843" y="105"/>
                  <a:pt x="842" y="104"/>
                  <a:pt x="842" y="104"/>
                </a:cubicBezTo>
                <a:close/>
                <a:moveTo>
                  <a:pt x="707" y="252"/>
                </a:moveTo>
                <a:cubicBezTo>
                  <a:pt x="708" y="252"/>
                  <a:pt x="709" y="252"/>
                  <a:pt x="710" y="253"/>
                </a:cubicBezTo>
                <a:cubicBezTo>
                  <a:pt x="710" y="254"/>
                  <a:pt x="709" y="255"/>
                  <a:pt x="710" y="256"/>
                </a:cubicBezTo>
                <a:cubicBezTo>
                  <a:pt x="712" y="257"/>
                  <a:pt x="715" y="253"/>
                  <a:pt x="715" y="256"/>
                </a:cubicBezTo>
                <a:cubicBezTo>
                  <a:pt x="717" y="258"/>
                  <a:pt x="720" y="259"/>
                  <a:pt x="723" y="259"/>
                </a:cubicBezTo>
                <a:cubicBezTo>
                  <a:pt x="725" y="260"/>
                  <a:pt x="726" y="261"/>
                  <a:pt x="728" y="262"/>
                </a:cubicBezTo>
                <a:cubicBezTo>
                  <a:pt x="730" y="262"/>
                  <a:pt x="733" y="262"/>
                  <a:pt x="734" y="263"/>
                </a:cubicBezTo>
                <a:cubicBezTo>
                  <a:pt x="736" y="263"/>
                  <a:pt x="737" y="264"/>
                  <a:pt x="739" y="265"/>
                </a:cubicBezTo>
                <a:cubicBezTo>
                  <a:pt x="744" y="267"/>
                  <a:pt x="749" y="267"/>
                  <a:pt x="753" y="269"/>
                </a:cubicBezTo>
                <a:cubicBezTo>
                  <a:pt x="756" y="269"/>
                  <a:pt x="760" y="271"/>
                  <a:pt x="762" y="272"/>
                </a:cubicBezTo>
                <a:cubicBezTo>
                  <a:pt x="765" y="272"/>
                  <a:pt x="768" y="274"/>
                  <a:pt x="771" y="275"/>
                </a:cubicBezTo>
                <a:cubicBezTo>
                  <a:pt x="772" y="275"/>
                  <a:pt x="774" y="275"/>
                  <a:pt x="776" y="276"/>
                </a:cubicBezTo>
                <a:cubicBezTo>
                  <a:pt x="776" y="276"/>
                  <a:pt x="777" y="276"/>
                  <a:pt x="777" y="276"/>
                </a:cubicBezTo>
                <a:cubicBezTo>
                  <a:pt x="779" y="277"/>
                  <a:pt x="781" y="277"/>
                  <a:pt x="782" y="277"/>
                </a:cubicBezTo>
                <a:cubicBezTo>
                  <a:pt x="784" y="278"/>
                  <a:pt x="785" y="279"/>
                  <a:pt x="787" y="279"/>
                </a:cubicBezTo>
                <a:cubicBezTo>
                  <a:pt x="789" y="280"/>
                  <a:pt x="792" y="281"/>
                  <a:pt x="795" y="281"/>
                </a:cubicBezTo>
                <a:cubicBezTo>
                  <a:pt x="796" y="282"/>
                  <a:pt x="798" y="282"/>
                  <a:pt x="799" y="282"/>
                </a:cubicBezTo>
                <a:cubicBezTo>
                  <a:pt x="800" y="283"/>
                  <a:pt x="800" y="283"/>
                  <a:pt x="801" y="283"/>
                </a:cubicBezTo>
                <a:cubicBezTo>
                  <a:pt x="802" y="283"/>
                  <a:pt x="802" y="283"/>
                  <a:pt x="802" y="283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3" y="284"/>
                  <a:pt x="803" y="284"/>
                  <a:pt x="803" y="284"/>
                </a:cubicBezTo>
                <a:cubicBezTo>
                  <a:pt x="804" y="285"/>
                  <a:pt x="805" y="284"/>
                  <a:pt x="806" y="285"/>
                </a:cubicBezTo>
                <a:cubicBezTo>
                  <a:pt x="807" y="285"/>
                  <a:pt x="808" y="286"/>
                  <a:pt x="809" y="287"/>
                </a:cubicBezTo>
                <a:cubicBezTo>
                  <a:pt x="810" y="286"/>
                  <a:pt x="811" y="287"/>
                  <a:pt x="812" y="288"/>
                </a:cubicBezTo>
                <a:cubicBezTo>
                  <a:pt x="813" y="288"/>
                  <a:pt x="813" y="288"/>
                  <a:pt x="813" y="288"/>
                </a:cubicBezTo>
                <a:cubicBezTo>
                  <a:pt x="813" y="288"/>
                  <a:pt x="813" y="287"/>
                  <a:pt x="813" y="287"/>
                </a:cubicBezTo>
                <a:cubicBezTo>
                  <a:pt x="813" y="287"/>
                  <a:pt x="813" y="287"/>
                  <a:pt x="813" y="286"/>
                </a:cubicBezTo>
                <a:cubicBezTo>
                  <a:pt x="813" y="286"/>
                  <a:pt x="813" y="286"/>
                  <a:pt x="813" y="286"/>
                </a:cubicBezTo>
                <a:cubicBezTo>
                  <a:pt x="813" y="285"/>
                  <a:pt x="813" y="285"/>
                  <a:pt x="813" y="284"/>
                </a:cubicBezTo>
                <a:cubicBezTo>
                  <a:pt x="813" y="282"/>
                  <a:pt x="813" y="282"/>
                  <a:pt x="813" y="282"/>
                </a:cubicBezTo>
                <a:cubicBezTo>
                  <a:pt x="813" y="282"/>
                  <a:pt x="812" y="281"/>
                  <a:pt x="812" y="280"/>
                </a:cubicBezTo>
                <a:cubicBezTo>
                  <a:pt x="812" y="280"/>
                  <a:pt x="813" y="280"/>
                  <a:pt x="813" y="279"/>
                </a:cubicBezTo>
                <a:cubicBezTo>
                  <a:pt x="813" y="279"/>
                  <a:pt x="812" y="279"/>
                  <a:pt x="812" y="279"/>
                </a:cubicBezTo>
                <a:cubicBezTo>
                  <a:pt x="812" y="278"/>
                  <a:pt x="812" y="278"/>
                  <a:pt x="812" y="278"/>
                </a:cubicBezTo>
                <a:cubicBezTo>
                  <a:pt x="812" y="277"/>
                  <a:pt x="812" y="277"/>
                  <a:pt x="812" y="277"/>
                </a:cubicBezTo>
                <a:cubicBezTo>
                  <a:pt x="812" y="276"/>
                  <a:pt x="812" y="276"/>
                  <a:pt x="812" y="275"/>
                </a:cubicBezTo>
                <a:cubicBezTo>
                  <a:pt x="813" y="270"/>
                  <a:pt x="813" y="265"/>
                  <a:pt x="813" y="259"/>
                </a:cubicBezTo>
                <a:cubicBezTo>
                  <a:pt x="813" y="254"/>
                  <a:pt x="813" y="250"/>
                  <a:pt x="813" y="245"/>
                </a:cubicBezTo>
                <a:cubicBezTo>
                  <a:pt x="815" y="226"/>
                  <a:pt x="815" y="226"/>
                  <a:pt x="815" y="226"/>
                </a:cubicBezTo>
                <a:cubicBezTo>
                  <a:pt x="815" y="219"/>
                  <a:pt x="816" y="212"/>
                  <a:pt x="817" y="206"/>
                </a:cubicBezTo>
                <a:cubicBezTo>
                  <a:pt x="817" y="206"/>
                  <a:pt x="818" y="205"/>
                  <a:pt x="818" y="205"/>
                </a:cubicBezTo>
                <a:cubicBezTo>
                  <a:pt x="818" y="204"/>
                  <a:pt x="817" y="204"/>
                  <a:pt x="818" y="204"/>
                </a:cubicBezTo>
                <a:cubicBezTo>
                  <a:pt x="818" y="203"/>
                  <a:pt x="818" y="203"/>
                  <a:pt x="818" y="203"/>
                </a:cubicBezTo>
                <a:cubicBezTo>
                  <a:pt x="819" y="197"/>
                  <a:pt x="820" y="192"/>
                  <a:pt x="822" y="186"/>
                </a:cubicBezTo>
                <a:cubicBezTo>
                  <a:pt x="822" y="185"/>
                  <a:pt x="822" y="186"/>
                  <a:pt x="822" y="186"/>
                </a:cubicBezTo>
                <a:cubicBezTo>
                  <a:pt x="823" y="183"/>
                  <a:pt x="824" y="178"/>
                  <a:pt x="825" y="175"/>
                </a:cubicBezTo>
                <a:cubicBezTo>
                  <a:pt x="825" y="173"/>
                  <a:pt x="825" y="171"/>
                  <a:pt x="826" y="170"/>
                </a:cubicBezTo>
                <a:cubicBezTo>
                  <a:pt x="826" y="169"/>
                  <a:pt x="825" y="169"/>
                  <a:pt x="825" y="169"/>
                </a:cubicBezTo>
                <a:cubicBezTo>
                  <a:pt x="826" y="169"/>
                  <a:pt x="826" y="169"/>
                  <a:pt x="826" y="169"/>
                </a:cubicBezTo>
                <a:cubicBezTo>
                  <a:pt x="826" y="167"/>
                  <a:pt x="826" y="167"/>
                  <a:pt x="826" y="167"/>
                </a:cubicBezTo>
                <a:cubicBezTo>
                  <a:pt x="827" y="164"/>
                  <a:pt x="828" y="160"/>
                  <a:pt x="829" y="156"/>
                </a:cubicBezTo>
                <a:cubicBezTo>
                  <a:pt x="829" y="155"/>
                  <a:pt x="829" y="155"/>
                  <a:pt x="829" y="154"/>
                </a:cubicBezTo>
                <a:cubicBezTo>
                  <a:pt x="830" y="154"/>
                  <a:pt x="830" y="154"/>
                  <a:pt x="829" y="153"/>
                </a:cubicBezTo>
                <a:cubicBezTo>
                  <a:pt x="829" y="153"/>
                  <a:pt x="830" y="151"/>
                  <a:pt x="830" y="152"/>
                </a:cubicBezTo>
                <a:cubicBezTo>
                  <a:pt x="830" y="151"/>
                  <a:pt x="830" y="152"/>
                  <a:pt x="830" y="152"/>
                </a:cubicBezTo>
                <a:cubicBezTo>
                  <a:pt x="831" y="151"/>
                  <a:pt x="831" y="149"/>
                  <a:pt x="831" y="147"/>
                </a:cubicBezTo>
                <a:cubicBezTo>
                  <a:pt x="831" y="146"/>
                  <a:pt x="832" y="144"/>
                  <a:pt x="833" y="142"/>
                </a:cubicBezTo>
                <a:cubicBezTo>
                  <a:pt x="833" y="144"/>
                  <a:pt x="833" y="146"/>
                  <a:pt x="835" y="147"/>
                </a:cubicBezTo>
                <a:cubicBezTo>
                  <a:pt x="836" y="145"/>
                  <a:pt x="836" y="141"/>
                  <a:pt x="837" y="140"/>
                </a:cubicBezTo>
                <a:cubicBezTo>
                  <a:pt x="838" y="135"/>
                  <a:pt x="839" y="130"/>
                  <a:pt x="840" y="125"/>
                </a:cubicBezTo>
                <a:cubicBezTo>
                  <a:pt x="840" y="124"/>
                  <a:pt x="840" y="124"/>
                  <a:pt x="840" y="124"/>
                </a:cubicBezTo>
                <a:cubicBezTo>
                  <a:pt x="842" y="119"/>
                  <a:pt x="842" y="114"/>
                  <a:pt x="844" y="108"/>
                </a:cubicBezTo>
                <a:cubicBezTo>
                  <a:pt x="842" y="119"/>
                  <a:pt x="839" y="128"/>
                  <a:pt x="838" y="138"/>
                </a:cubicBezTo>
                <a:cubicBezTo>
                  <a:pt x="837" y="140"/>
                  <a:pt x="836" y="146"/>
                  <a:pt x="835" y="150"/>
                </a:cubicBezTo>
                <a:cubicBezTo>
                  <a:pt x="835" y="152"/>
                  <a:pt x="836" y="153"/>
                  <a:pt x="838" y="152"/>
                </a:cubicBezTo>
                <a:cubicBezTo>
                  <a:pt x="840" y="150"/>
                  <a:pt x="839" y="147"/>
                  <a:pt x="840" y="145"/>
                </a:cubicBezTo>
                <a:cubicBezTo>
                  <a:pt x="841" y="145"/>
                  <a:pt x="841" y="144"/>
                  <a:pt x="842" y="145"/>
                </a:cubicBezTo>
                <a:cubicBezTo>
                  <a:pt x="842" y="150"/>
                  <a:pt x="840" y="156"/>
                  <a:pt x="840" y="160"/>
                </a:cubicBezTo>
                <a:cubicBezTo>
                  <a:pt x="840" y="161"/>
                  <a:pt x="840" y="162"/>
                  <a:pt x="840" y="163"/>
                </a:cubicBezTo>
                <a:cubicBezTo>
                  <a:pt x="840" y="163"/>
                  <a:pt x="840" y="164"/>
                  <a:pt x="841" y="164"/>
                </a:cubicBezTo>
                <a:cubicBezTo>
                  <a:pt x="841" y="164"/>
                  <a:pt x="841" y="164"/>
                  <a:pt x="842" y="164"/>
                </a:cubicBezTo>
                <a:cubicBezTo>
                  <a:pt x="842" y="159"/>
                  <a:pt x="846" y="156"/>
                  <a:pt x="846" y="151"/>
                </a:cubicBezTo>
                <a:cubicBezTo>
                  <a:pt x="847" y="150"/>
                  <a:pt x="848" y="149"/>
                  <a:pt x="849" y="149"/>
                </a:cubicBezTo>
                <a:cubicBezTo>
                  <a:pt x="849" y="147"/>
                  <a:pt x="850" y="145"/>
                  <a:pt x="850" y="143"/>
                </a:cubicBezTo>
                <a:cubicBezTo>
                  <a:pt x="850" y="142"/>
                  <a:pt x="850" y="142"/>
                  <a:pt x="850" y="142"/>
                </a:cubicBezTo>
                <a:cubicBezTo>
                  <a:pt x="851" y="137"/>
                  <a:pt x="851" y="133"/>
                  <a:pt x="853" y="129"/>
                </a:cubicBezTo>
                <a:cubicBezTo>
                  <a:pt x="853" y="133"/>
                  <a:pt x="852" y="136"/>
                  <a:pt x="851" y="140"/>
                </a:cubicBezTo>
                <a:cubicBezTo>
                  <a:pt x="851" y="140"/>
                  <a:pt x="852" y="141"/>
                  <a:pt x="852" y="141"/>
                </a:cubicBezTo>
                <a:cubicBezTo>
                  <a:pt x="851" y="144"/>
                  <a:pt x="850" y="149"/>
                  <a:pt x="849" y="152"/>
                </a:cubicBezTo>
                <a:cubicBezTo>
                  <a:pt x="850" y="153"/>
                  <a:pt x="851" y="153"/>
                  <a:pt x="851" y="152"/>
                </a:cubicBezTo>
                <a:cubicBezTo>
                  <a:pt x="851" y="152"/>
                  <a:pt x="851" y="153"/>
                  <a:pt x="851" y="153"/>
                </a:cubicBezTo>
                <a:cubicBezTo>
                  <a:pt x="851" y="153"/>
                  <a:pt x="851" y="153"/>
                  <a:pt x="852" y="153"/>
                </a:cubicBezTo>
                <a:cubicBezTo>
                  <a:pt x="851" y="155"/>
                  <a:pt x="851" y="155"/>
                  <a:pt x="851" y="157"/>
                </a:cubicBezTo>
                <a:cubicBezTo>
                  <a:pt x="851" y="158"/>
                  <a:pt x="851" y="158"/>
                  <a:pt x="852" y="158"/>
                </a:cubicBezTo>
                <a:cubicBezTo>
                  <a:pt x="852" y="156"/>
                  <a:pt x="853" y="155"/>
                  <a:pt x="853" y="153"/>
                </a:cubicBezTo>
                <a:cubicBezTo>
                  <a:pt x="853" y="152"/>
                  <a:pt x="853" y="151"/>
                  <a:pt x="853" y="151"/>
                </a:cubicBezTo>
                <a:cubicBezTo>
                  <a:pt x="853" y="150"/>
                  <a:pt x="853" y="150"/>
                  <a:pt x="854" y="150"/>
                </a:cubicBezTo>
                <a:cubicBezTo>
                  <a:pt x="854" y="149"/>
                  <a:pt x="853" y="149"/>
                  <a:pt x="853" y="148"/>
                </a:cubicBezTo>
                <a:cubicBezTo>
                  <a:pt x="853" y="148"/>
                  <a:pt x="854" y="148"/>
                  <a:pt x="854" y="147"/>
                </a:cubicBezTo>
                <a:cubicBezTo>
                  <a:pt x="855" y="145"/>
                  <a:pt x="854" y="143"/>
                  <a:pt x="855" y="141"/>
                </a:cubicBezTo>
                <a:cubicBezTo>
                  <a:pt x="855" y="140"/>
                  <a:pt x="856" y="139"/>
                  <a:pt x="857" y="137"/>
                </a:cubicBezTo>
                <a:cubicBezTo>
                  <a:pt x="857" y="138"/>
                  <a:pt x="856" y="139"/>
                  <a:pt x="856" y="140"/>
                </a:cubicBezTo>
                <a:cubicBezTo>
                  <a:pt x="855" y="144"/>
                  <a:pt x="856" y="148"/>
                  <a:pt x="855" y="151"/>
                </a:cubicBezTo>
                <a:cubicBezTo>
                  <a:pt x="856" y="152"/>
                  <a:pt x="856" y="151"/>
                  <a:pt x="857" y="151"/>
                </a:cubicBezTo>
                <a:cubicBezTo>
                  <a:pt x="857" y="150"/>
                  <a:pt x="857" y="149"/>
                  <a:pt x="857" y="148"/>
                </a:cubicBezTo>
                <a:cubicBezTo>
                  <a:pt x="857" y="148"/>
                  <a:pt x="857" y="149"/>
                  <a:pt x="857" y="148"/>
                </a:cubicBezTo>
                <a:cubicBezTo>
                  <a:pt x="857" y="146"/>
                  <a:pt x="857" y="144"/>
                  <a:pt x="858" y="141"/>
                </a:cubicBezTo>
                <a:cubicBezTo>
                  <a:pt x="858" y="141"/>
                  <a:pt x="858" y="140"/>
                  <a:pt x="859" y="141"/>
                </a:cubicBezTo>
                <a:cubicBezTo>
                  <a:pt x="859" y="140"/>
                  <a:pt x="859" y="140"/>
                  <a:pt x="860" y="140"/>
                </a:cubicBezTo>
                <a:cubicBezTo>
                  <a:pt x="860" y="139"/>
                  <a:pt x="859" y="140"/>
                  <a:pt x="859" y="140"/>
                </a:cubicBezTo>
                <a:cubicBezTo>
                  <a:pt x="860" y="139"/>
                  <a:pt x="859" y="138"/>
                  <a:pt x="860" y="138"/>
                </a:cubicBezTo>
                <a:cubicBezTo>
                  <a:pt x="860" y="134"/>
                  <a:pt x="861" y="132"/>
                  <a:pt x="861" y="128"/>
                </a:cubicBezTo>
                <a:cubicBezTo>
                  <a:pt x="861" y="131"/>
                  <a:pt x="861" y="134"/>
                  <a:pt x="860" y="137"/>
                </a:cubicBezTo>
                <a:cubicBezTo>
                  <a:pt x="860" y="138"/>
                  <a:pt x="861" y="137"/>
                  <a:pt x="861" y="138"/>
                </a:cubicBezTo>
                <a:cubicBezTo>
                  <a:pt x="861" y="139"/>
                  <a:pt x="860" y="139"/>
                  <a:pt x="860" y="140"/>
                </a:cubicBezTo>
                <a:cubicBezTo>
                  <a:pt x="860" y="141"/>
                  <a:pt x="860" y="142"/>
                  <a:pt x="860" y="143"/>
                </a:cubicBezTo>
                <a:cubicBezTo>
                  <a:pt x="860" y="144"/>
                  <a:pt x="859" y="145"/>
                  <a:pt x="859" y="146"/>
                </a:cubicBezTo>
                <a:cubicBezTo>
                  <a:pt x="860" y="147"/>
                  <a:pt x="860" y="148"/>
                  <a:pt x="860" y="149"/>
                </a:cubicBezTo>
                <a:cubicBezTo>
                  <a:pt x="860" y="150"/>
                  <a:pt x="860" y="149"/>
                  <a:pt x="860" y="150"/>
                </a:cubicBezTo>
                <a:cubicBezTo>
                  <a:pt x="861" y="151"/>
                  <a:pt x="861" y="150"/>
                  <a:pt x="862" y="150"/>
                </a:cubicBezTo>
                <a:cubicBezTo>
                  <a:pt x="862" y="151"/>
                  <a:pt x="861" y="150"/>
                  <a:pt x="861" y="151"/>
                </a:cubicBezTo>
                <a:cubicBezTo>
                  <a:pt x="861" y="151"/>
                  <a:pt x="861" y="152"/>
                  <a:pt x="862" y="152"/>
                </a:cubicBezTo>
                <a:cubicBezTo>
                  <a:pt x="861" y="154"/>
                  <a:pt x="861" y="155"/>
                  <a:pt x="861" y="157"/>
                </a:cubicBezTo>
                <a:cubicBezTo>
                  <a:pt x="861" y="157"/>
                  <a:pt x="861" y="156"/>
                  <a:pt x="861" y="157"/>
                </a:cubicBezTo>
                <a:cubicBezTo>
                  <a:pt x="861" y="157"/>
                  <a:pt x="861" y="160"/>
                  <a:pt x="861" y="160"/>
                </a:cubicBezTo>
                <a:cubicBezTo>
                  <a:pt x="861" y="162"/>
                  <a:pt x="861" y="163"/>
                  <a:pt x="860" y="165"/>
                </a:cubicBezTo>
                <a:cubicBezTo>
                  <a:pt x="860" y="166"/>
                  <a:pt x="861" y="165"/>
                  <a:pt x="861" y="166"/>
                </a:cubicBezTo>
                <a:cubicBezTo>
                  <a:pt x="861" y="167"/>
                  <a:pt x="861" y="168"/>
                  <a:pt x="860" y="169"/>
                </a:cubicBezTo>
                <a:cubicBezTo>
                  <a:pt x="861" y="170"/>
                  <a:pt x="861" y="172"/>
                  <a:pt x="860" y="173"/>
                </a:cubicBezTo>
                <a:cubicBezTo>
                  <a:pt x="861" y="173"/>
                  <a:pt x="861" y="172"/>
                  <a:pt x="862" y="172"/>
                </a:cubicBezTo>
                <a:cubicBezTo>
                  <a:pt x="862" y="172"/>
                  <a:pt x="861" y="173"/>
                  <a:pt x="861" y="174"/>
                </a:cubicBezTo>
                <a:cubicBezTo>
                  <a:pt x="861" y="178"/>
                  <a:pt x="862" y="181"/>
                  <a:pt x="861" y="186"/>
                </a:cubicBezTo>
                <a:cubicBezTo>
                  <a:pt x="861" y="187"/>
                  <a:pt x="862" y="187"/>
                  <a:pt x="861" y="188"/>
                </a:cubicBezTo>
                <a:cubicBezTo>
                  <a:pt x="861" y="188"/>
                  <a:pt x="862" y="188"/>
                  <a:pt x="862" y="188"/>
                </a:cubicBezTo>
                <a:cubicBezTo>
                  <a:pt x="862" y="190"/>
                  <a:pt x="860" y="196"/>
                  <a:pt x="862" y="198"/>
                </a:cubicBezTo>
                <a:cubicBezTo>
                  <a:pt x="861" y="198"/>
                  <a:pt x="861" y="197"/>
                  <a:pt x="861" y="198"/>
                </a:cubicBezTo>
                <a:cubicBezTo>
                  <a:pt x="861" y="199"/>
                  <a:pt x="860" y="200"/>
                  <a:pt x="861" y="201"/>
                </a:cubicBezTo>
                <a:cubicBezTo>
                  <a:pt x="861" y="204"/>
                  <a:pt x="860" y="206"/>
                  <a:pt x="861" y="208"/>
                </a:cubicBezTo>
                <a:cubicBezTo>
                  <a:pt x="860" y="209"/>
                  <a:pt x="860" y="210"/>
                  <a:pt x="860" y="210"/>
                </a:cubicBezTo>
                <a:cubicBezTo>
                  <a:pt x="860" y="211"/>
                  <a:pt x="860" y="213"/>
                  <a:pt x="860" y="214"/>
                </a:cubicBezTo>
                <a:cubicBezTo>
                  <a:pt x="859" y="231"/>
                  <a:pt x="857" y="248"/>
                  <a:pt x="857" y="264"/>
                </a:cubicBezTo>
                <a:cubicBezTo>
                  <a:pt x="856" y="268"/>
                  <a:pt x="857" y="273"/>
                  <a:pt x="857" y="277"/>
                </a:cubicBezTo>
                <a:cubicBezTo>
                  <a:pt x="857" y="277"/>
                  <a:pt x="857" y="277"/>
                  <a:pt x="857" y="278"/>
                </a:cubicBezTo>
                <a:cubicBezTo>
                  <a:pt x="857" y="279"/>
                  <a:pt x="857" y="279"/>
                  <a:pt x="857" y="279"/>
                </a:cubicBezTo>
                <a:cubicBezTo>
                  <a:pt x="857" y="280"/>
                  <a:pt x="857" y="281"/>
                  <a:pt x="857" y="282"/>
                </a:cubicBezTo>
                <a:cubicBezTo>
                  <a:pt x="857" y="291"/>
                  <a:pt x="857" y="302"/>
                  <a:pt x="859" y="311"/>
                </a:cubicBezTo>
                <a:cubicBezTo>
                  <a:pt x="858" y="317"/>
                  <a:pt x="860" y="324"/>
                  <a:pt x="860" y="331"/>
                </a:cubicBezTo>
                <a:cubicBezTo>
                  <a:pt x="860" y="334"/>
                  <a:pt x="860" y="336"/>
                  <a:pt x="860" y="339"/>
                </a:cubicBezTo>
                <a:cubicBezTo>
                  <a:pt x="861" y="340"/>
                  <a:pt x="861" y="342"/>
                  <a:pt x="861" y="343"/>
                </a:cubicBezTo>
                <a:cubicBezTo>
                  <a:pt x="861" y="345"/>
                  <a:pt x="861" y="347"/>
                  <a:pt x="861" y="349"/>
                </a:cubicBezTo>
                <a:cubicBezTo>
                  <a:pt x="861" y="350"/>
                  <a:pt x="861" y="350"/>
                  <a:pt x="861" y="350"/>
                </a:cubicBezTo>
                <a:cubicBezTo>
                  <a:pt x="861" y="351"/>
                  <a:pt x="861" y="351"/>
                  <a:pt x="861" y="351"/>
                </a:cubicBezTo>
                <a:cubicBezTo>
                  <a:pt x="861" y="351"/>
                  <a:pt x="861" y="351"/>
                  <a:pt x="861" y="351"/>
                </a:cubicBezTo>
                <a:cubicBezTo>
                  <a:pt x="861" y="351"/>
                  <a:pt x="860" y="350"/>
                  <a:pt x="860" y="350"/>
                </a:cubicBezTo>
                <a:cubicBezTo>
                  <a:pt x="859" y="350"/>
                  <a:pt x="858" y="350"/>
                  <a:pt x="857" y="349"/>
                </a:cubicBezTo>
                <a:cubicBezTo>
                  <a:pt x="854" y="349"/>
                  <a:pt x="853" y="349"/>
                  <a:pt x="851" y="348"/>
                </a:cubicBezTo>
                <a:cubicBezTo>
                  <a:pt x="843" y="346"/>
                  <a:pt x="834" y="342"/>
                  <a:pt x="826" y="340"/>
                </a:cubicBezTo>
                <a:cubicBezTo>
                  <a:pt x="824" y="340"/>
                  <a:pt x="821" y="338"/>
                  <a:pt x="819" y="338"/>
                </a:cubicBezTo>
                <a:cubicBezTo>
                  <a:pt x="818" y="338"/>
                  <a:pt x="817" y="338"/>
                  <a:pt x="816" y="337"/>
                </a:cubicBezTo>
                <a:cubicBezTo>
                  <a:pt x="812" y="336"/>
                  <a:pt x="807" y="334"/>
                  <a:pt x="803" y="334"/>
                </a:cubicBezTo>
                <a:cubicBezTo>
                  <a:pt x="801" y="333"/>
                  <a:pt x="799" y="332"/>
                  <a:pt x="797" y="331"/>
                </a:cubicBezTo>
                <a:cubicBezTo>
                  <a:pt x="794" y="331"/>
                  <a:pt x="792" y="330"/>
                  <a:pt x="790" y="330"/>
                </a:cubicBezTo>
                <a:cubicBezTo>
                  <a:pt x="789" y="329"/>
                  <a:pt x="788" y="329"/>
                  <a:pt x="788" y="329"/>
                </a:cubicBezTo>
                <a:cubicBezTo>
                  <a:pt x="787" y="329"/>
                  <a:pt x="787" y="329"/>
                  <a:pt x="786" y="328"/>
                </a:cubicBezTo>
                <a:cubicBezTo>
                  <a:pt x="783" y="328"/>
                  <a:pt x="779" y="327"/>
                  <a:pt x="776" y="325"/>
                </a:cubicBezTo>
                <a:cubicBezTo>
                  <a:pt x="775" y="325"/>
                  <a:pt x="775" y="325"/>
                  <a:pt x="775" y="326"/>
                </a:cubicBezTo>
                <a:cubicBezTo>
                  <a:pt x="773" y="324"/>
                  <a:pt x="770" y="325"/>
                  <a:pt x="768" y="324"/>
                </a:cubicBezTo>
                <a:cubicBezTo>
                  <a:pt x="767" y="324"/>
                  <a:pt x="767" y="324"/>
                  <a:pt x="767" y="324"/>
                </a:cubicBezTo>
                <a:cubicBezTo>
                  <a:pt x="766" y="323"/>
                  <a:pt x="765" y="323"/>
                  <a:pt x="763" y="323"/>
                </a:cubicBezTo>
                <a:cubicBezTo>
                  <a:pt x="759" y="321"/>
                  <a:pt x="755" y="321"/>
                  <a:pt x="751" y="319"/>
                </a:cubicBezTo>
                <a:cubicBezTo>
                  <a:pt x="749" y="320"/>
                  <a:pt x="746" y="319"/>
                  <a:pt x="744" y="318"/>
                </a:cubicBezTo>
                <a:cubicBezTo>
                  <a:pt x="743" y="318"/>
                  <a:pt x="743" y="319"/>
                  <a:pt x="742" y="318"/>
                </a:cubicBezTo>
                <a:cubicBezTo>
                  <a:pt x="741" y="318"/>
                  <a:pt x="741" y="318"/>
                  <a:pt x="741" y="318"/>
                </a:cubicBezTo>
                <a:cubicBezTo>
                  <a:pt x="740" y="318"/>
                  <a:pt x="740" y="318"/>
                  <a:pt x="739" y="318"/>
                </a:cubicBezTo>
                <a:cubicBezTo>
                  <a:pt x="738" y="317"/>
                  <a:pt x="738" y="317"/>
                  <a:pt x="737" y="316"/>
                </a:cubicBezTo>
                <a:cubicBezTo>
                  <a:pt x="736" y="316"/>
                  <a:pt x="736" y="317"/>
                  <a:pt x="735" y="316"/>
                </a:cubicBezTo>
                <a:cubicBezTo>
                  <a:pt x="734" y="316"/>
                  <a:pt x="733" y="315"/>
                  <a:pt x="733" y="315"/>
                </a:cubicBezTo>
                <a:cubicBezTo>
                  <a:pt x="731" y="315"/>
                  <a:pt x="729" y="316"/>
                  <a:pt x="727" y="314"/>
                </a:cubicBezTo>
                <a:cubicBezTo>
                  <a:pt x="725" y="314"/>
                  <a:pt x="724" y="313"/>
                  <a:pt x="722" y="313"/>
                </a:cubicBezTo>
                <a:cubicBezTo>
                  <a:pt x="721" y="313"/>
                  <a:pt x="720" y="313"/>
                  <a:pt x="719" y="313"/>
                </a:cubicBezTo>
                <a:cubicBezTo>
                  <a:pt x="718" y="313"/>
                  <a:pt x="718" y="313"/>
                  <a:pt x="717" y="313"/>
                </a:cubicBezTo>
                <a:cubicBezTo>
                  <a:pt x="715" y="312"/>
                  <a:pt x="713" y="313"/>
                  <a:pt x="711" y="311"/>
                </a:cubicBezTo>
                <a:cubicBezTo>
                  <a:pt x="708" y="312"/>
                  <a:pt x="703" y="309"/>
                  <a:pt x="701" y="311"/>
                </a:cubicBezTo>
                <a:cubicBezTo>
                  <a:pt x="701" y="312"/>
                  <a:pt x="700" y="313"/>
                  <a:pt x="699" y="313"/>
                </a:cubicBezTo>
                <a:cubicBezTo>
                  <a:pt x="698" y="313"/>
                  <a:pt x="698" y="312"/>
                  <a:pt x="697" y="311"/>
                </a:cubicBezTo>
                <a:cubicBezTo>
                  <a:pt x="696" y="311"/>
                  <a:pt x="693" y="310"/>
                  <a:pt x="692" y="310"/>
                </a:cubicBezTo>
                <a:cubicBezTo>
                  <a:pt x="691" y="310"/>
                  <a:pt x="691" y="311"/>
                  <a:pt x="690" y="311"/>
                </a:cubicBezTo>
                <a:cubicBezTo>
                  <a:pt x="689" y="311"/>
                  <a:pt x="688" y="309"/>
                  <a:pt x="687" y="309"/>
                </a:cubicBezTo>
                <a:cubicBezTo>
                  <a:pt x="686" y="309"/>
                  <a:pt x="685" y="310"/>
                  <a:pt x="684" y="310"/>
                </a:cubicBezTo>
                <a:cubicBezTo>
                  <a:pt x="683" y="309"/>
                  <a:pt x="682" y="308"/>
                  <a:pt x="682" y="307"/>
                </a:cubicBezTo>
                <a:cubicBezTo>
                  <a:pt x="682" y="307"/>
                  <a:pt x="682" y="307"/>
                  <a:pt x="681" y="307"/>
                </a:cubicBezTo>
                <a:cubicBezTo>
                  <a:pt x="680" y="305"/>
                  <a:pt x="677" y="304"/>
                  <a:pt x="674" y="304"/>
                </a:cubicBezTo>
                <a:cubicBezTo>
                  <a:pt x="674" y="303"/>
                  <a:pt x="673" y="303"/>
                  <a:pt x="673" y="303"/>
                </a:cubicBezTo>
                <a:cubicBezTo>
                  <a:pt x="670" y="302"/>
                  <a:pt x="668" y="299"/>
                  <a:pt x="666" y="296"/>
                </a:cubicBezTo>
                <a:cubicBezTo>
                  <a:pt x="666" y="296"/>
                  <a:pt x="665" y="296"/>
                  <a:pt x="665" y="295"/>
                </a:cubicBezTo>
                <a:cubicBezTo>
                  <a:pt x="664" y="294"/>
                  <a:pt x="664" y="293"/>
                  <a:pt x="663" y="292"/>
                </a:cubicBezTo>
                <a:cubicBezTo>
                  <a:pt x="663" y="291"/>
                  <a:pt x="662" y="291"/>
                  <a:pt x="662" y="290"/>
                </a:cubicBezTo>
                <a:cubicBezTo>
                  <a:pt x="662" y="288"/>
                  <a:pt x="661" y="287"/>
                  <a:pt x="660" y="286"/>
                </a:cubicBezTo>
                <a:cubicBezTo>
                  <a:pt x="660" y="285"/>
                  <a:pt x="659" y="284"/>
                  <a:pt x="659" y="283"/>
                </a:cubicBezTo>
                <a:cubicBezTo>
                  <a:pt x="658" y="281"/>
                  <a:pt x="659" y="279"/>
                  <a:pt x="658" y="277"/>
                </a:cubicBezTo>
                <a:cubicBezTo>
                  <a:pt x="659" y="274"/>
                  <a:pt x="659" y="271"/>
                  <a:pt x="660" y="267"/>
                </a:cubicBezTo>
                <a:cubicBezTo>
                  <a:pt x="660" y="267"/>
                  <a:pt x="659" y="267"/>
                  <a:pt x="660" y="266"/>
                </a:cubicBezTo>
                <a:cubicBezTo>
                  <a:pt x="661" y="265"/>
                  <a:pt x="661" y="263"/>
                  <a:pt x="662" y="261"/>
                </a:cubicBezTo>
                <a:cubicBezTo>
                  <a:pt x="663" y="261"/>
                  <a:pt x="663" y="260"/>
                  <a:pt x="664" y="260"/>
                </a:cubicBezTo>
                <a:cubicBezTo>
                  <a:pt x="665" y="259"/>
                  <a:pt x="665" y="258"/>
                  <a:pt x="666" y="257"/>
                </a:cubicBezTo>
                <a:cubicBezTo>
                  <a:pt x="670" y="256"/>
                  <a:pt x="673" y="253"/>
                  <a:pt x="677" y="251"/>
                </a:cubicBezTo>
                <a:cubicBezTo>
                  <a:pt x="677" y="251"/>
                  <a:pt x="678" y="251"/>
                  <a:pt x="678" y="251"/>
                </a:cubicBezTo>
                <a:cubicBezTo>
                  <a:pt x="680" y="250"/>
                  <a:pt x="682" y="250"/>
                  <a:pt x="684" y="249"/>
                </a:cubicBezTo>
                <a:cubicBezTo>
                  <a:pt x="685" y="248"/>
                  <a:pt x="687" y="249"/>
                  <a:pt x="689" y="249"/>
                </a:cubicBezTo>
                <a:cubicBezTo>
                  <a:pt x="690" y="249"/>
                  <a:pt x="690" y="248"/>
                  <a:pt x="692" y="249"/>
                </a:cubicBezTo>
                <a:cubicBezTo>
                  <a:pt x="693" y="249"/>
                  <a:pt x="695" y="248"/>
                  <a:pt x="696" y="248"/>
                </a:cubicBezTo>
                <a:cubicBezTo>
                  <a:pt x="698" y="248"/>
                  <a:pt x="700" y="249"/>
                  <a:pt x="701" y="250"/>
                </a:cubicBezTo>
                <a:cubicBezTo>
                  <a:pt x="702" y="250"/>
                  <a:pt x="703" y="249"/>
                  <a:pt x="704" y="250"/>
                </a:cubicBezTo>
                <a:cubicBezTo>
                  <a:pt x="705" y="250"/>
                  <a:pt x="706" y="252"/>
                  <a:pt x="707" y="252"/>
                </a:cubicBezTo>
                <a:close/>
                <a:moveTo>
                  <a:pt x="858" y="156"/>
                </a:moveTo>
                <a:cubicBezTo>
                  <a:pt x="858" y="156"/>
                  <a:pt x="858" y="156"/>
                  <a:pt x="858" y="156"/>
                </a:cubicBezTo>
                <a:cubicBezTo>
                  <a:pt x="858" y="157"/>
                  <a:pt x="859" y="156"/>
                  <a:pt x="858" y="156"/>
                </a:cubicBezTo>
                <a:close/>
                <a:moveTo>
                  <a:pt x="859" y="156"/>
                </a:moveTo>
                <a:cubicBezTo>
                  <a:pt x="860" y="155"/>
                  <a:pt x="859" y="154"/>
                  <a:pt x="860" y="152"/>
                </a:cubicBezTo>
                <a:cubicBezTo>
                  <a:pt x="859" y="152"/>
                  <a:pt x="859" y="152"/>
                  <a:pt x="860" y="151"/>
                </a:cubicBezTo>
                <a:cubicBezTo>
                  <a:pt x="859" y="150"/>
                  <a:pt x="860" y="148"/>
                  <a:pt x="858" y="148"/>
                </a:cubicBezTo>
                <a:cubicBezTo>
                  <a:pt x="858" y="149"/>
                  <a:pt x="858" y="150"/>
                  <a:pt x="857" y="151"/>
                </a:cubicBezTo>
                <a:cubicBezTo>
                  <a:pt x="857" y="151"/>
                  <a:pt x="858" y="151"/>
                  <a:pt x="858" y="151"/>
                </a:cubicBezTo>
                <a:cubicBezTo>
                  <a:pt x="858" y="152"/>
                  <a:pt x="858" y="154"/>
                  <a:pt x="858" y="156"/>
                </a:cubicBezTo>
                <a:cubicBezTo>
                  <a:pt x="858" y="156"/>
                  <a:pt x="858" y="155"/>
                  <a:pt x="859" y="1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392" tIns="45696" rIns="91392" bIns="45696" numCol="1" anchor="t" anchorCtr="0" compatLnSpc="1">
            <a:prstTxWarp prst="textNoShape">
              <a:avLst/>
            </a:prstTxWarp>
          </a:bodyPr>
          <a:lstStyle/>
          <a:p>
            <a:pPr defTabSz="1218621">
              <a:defRPr/>
            </a:pPr>
            <a:endParaRPr lang="en-US" sz="2398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152504" y="2004535"/>
            <a:ext cx="3623247" cy="8305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defTabSz="1218621">
              <a:defRPr/>
            </a:pPr>
            <a:r>
              <a:rPr lang="en-US" sz="1600" dirty="0">
                <a:solidFill>
                  <a:prstClr val="white"/>
                </a:solidFill>
              </a:rPr>
              <a:t>Coupon Code:</a:t>
            </a:r>
          </a:p>
          <a:p>
            <a:pPr defTabSz="1218621">
              <a:defRPr/>
            </a:pPr>
            <a:r>
              <a:rPr lang="en-US" sz="3198" b="1" dirty="0">
                <a:solidFill>
                  <a:prstClr val="white"/>
                </a:solidFill>
              </a:rPr>
              <a:t>FREEBUNDLE15</a:t>
            </a:r>
            <a:endParaRPr lang="es-UY" sz="2398" b="1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50834" y="1372234"/>
            <a:ext cx="5026583" cy="33846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algn="ctr" defTabSz="1218621">
              <a:defRPr/>
            </a:pPr>
            <a:r>
              <a:rPr lang="en-US" sz="1600" dirty="0">
                <a:solidFill>
                  <a:prstClr val="white"/>
                </a:solidFill>
              </a:rPr>
              <a:t>Get </a:t>
            </a:r>
            <a:r>
              <a:rPr lang="en-US" sz="1600" b="1" dirty="0">
                <a:solidFill>
                  <a:prstClr val="white"/>
                </a:solidFill>
              </a:rPr>
              <a:t>15% discount</a:t>
            </a:r>
            <a:r>
              <a:rPr lang="en-US" sz="1600" dirty="0">
                <a:solidFill>
                  <a:prstClr val="white"/>
                </a:solidFill>
              </a:rPr>
              <a:t> from regular price</a:t>
            </a:r>
            <a:endParaRPr lang="es-UY" sz="1600" dirty="0">
              <a:solidFill>
                <a:prstClr val="white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87024" y="3362300"/>
            <a:ext cx="4154200" cy="33837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defTabSz="1218621">
              <a:defRPr/>
            </a:pPr>
            <a:r>
              <a:rPr lang="en-US" sz="1600" dirty="0">
                <a:solidFill>
                  <a:prstClr val="white"/>
                </a:solidFill>
              </a:rPr>
              <a:t>Apply this coupon code during sign up</a:t>
            </a:r>
            <a:endParaRPr lang="es-UY" sz="1600" dirty="0">
              <a:solidFill>
                <a:prstClr val="white"/>
              </a:solidFill>
            </a:endParaRPr>
          </a:p>
        </p:txBody>
      </p:sp>
      <p:grpSp>
        <p:nvGrpSpPr>
          <p:cNvPr id="22" name="Group 21"/>
          <p:cNvGrpSpPr>
            <a:grpSpLocks noChangeAspect="1"/>
          </p:cNvGrpSpPr>
          <p:nvPr/>
        </p:nvGrpSpPr>
        <p:grpSpPr bwMode="auto">
          <a:xfrm>
            <a:off x="830405" y="709781"/>
            <a:ext cx="4322294" cy="3576973"/>
            <a:chOff x="507" y="1182"/>
            <a:chExt cx="3091" cy="2558"/>
          </a:xfrm>
        </p:grpSpPr>
        <p:sp>
          <p:nvSpPr>
            <p:cNvPr id="23" name="AutoShape 3"/>
            <p:cNvSpPr>
              <a:spLocks noChangeAspect="1" noChangeArrowheads="1" noTextEdit="1"/>
            </p:cNvSpPr>
            <p:nvPr/>
          </p:nvSpPr>
          <p:spPr bwMode="auto">
            <a:xfrm>
              <a:off x="507" y="1183"/>
              <a:ext cx="3044" cy="25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algn="ctr" defTabSz="1218621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1700" y="3289"/>
              <a:ext cx="669" cy="364"/>
            </a:xfrm>
            <a:custGeom>
              <a:avLst/>
              <a:gdLst>
                <a:gd name="T0" fmla="*/ 659 w 659"/>
                <a:gd name="T1" fmla="*/ 364 h 364"/>
                <a:gd name="T2" fmla="*/ 0 w 659"/>
                <a:gd name="T3" fmla="*/ 364 h 364"/>
                <a:gd name="T4" fmla="*/ 51 w 659"/>
                <a:gd name="T5" fmla="*/ 0 h 364"/>
                <a:gd name="T6" fmla="*/ 612 w 659"/>
                <a:gd name="T7" fmla="*/ 0 h 364"/>
                <a:gd name="T8" fmla="*/ 659 w 659"/>
                <a:gd name="T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9" h="364">
                  <a:moveTo>
                    <a:pt x="659" y="364"/>
                  </a:moveTo>
                  <a:lnTo>
                    <a:pt x="0" y="364"/>
                  </a:lnTo>
                  <a:lnTo>
                    <a:pt x="51" y="0"/>
                  </a:lnTo>
                  <a:lnTo>
                    <a:pt x="612" y="0"/>
                  </a:lnTo>
                  <a:lnTo>
                    <a:pt x="659" y="364"/>
                  </a:lnTo>
                  <a:close/>
                </a:path>
              </a:pathLst>
            </a:custGeom>
            <a:solidFill>
              <a:srgbClr val="D3D0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algn="ctr" defTabSz="1218621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652" y="3645"/>
              <a:ext cx="765" cy="94"/>
            </a:xfrm>
            <a:custGeom>
              <a:avLst/>
              <a:gdLst>
                <a:gd name="T0" fmla="*/ 758 w 772"/>
                <a:gd name="T1" fmla="*/ 96 h 96"/>
                <a:gd name="T2" fmla="*/ 12 w 772"/>
                <a:gd name="T3" fmla="*/ 96 h 96"/>
                <a:gd name="T4" fmla="*/ 0 w 772"/>
                <a:gd name="T5" fmla="*/ 84 h 96"/>
                <a:gd name="T6" fmla="*/ 2 w 772"/>
                <a:gd name="T7" fmla="*/ 78 h 96"/>
                <a:gd name="T8" fmla="*/ 48 w 772"/>
                <a:gd name="T9" fmla="*/ 5 h 96"/>
                <a:gd name="T10" fmla="*/ 58 w 772"/>
                <a:gd name="T11" fmla="*/ 0 h 96"/>
                <a:gd name="T12" fmla="*/ 715 w 772"/>
                <a:gd name="T13" fmla="*/ 0 h 96"/>
                <a:gd name="T14" fmla="*/ 725 w 772"/>
                <a:gd name="T15" fmla="*/ 6 h 96"/>
                <a:gd name="T16" fmla="*/ 768 w 772"/>
                <a:gd name="T17" fmla="*/ 78 h 96"/>
                <a:gd name="T18" fmla="*/ 764 w 772"/>
                <a:gd name="T19" fmla="*/ 95 h 96"/>
                <a:gd name="T20" fmla="*/ 758 w 772"/>
                <a:gd name="T21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2" h="96">
                  <a:moveTo>
                    <a:pt x="758" y="96"/>
                  </a:moveTo>
                  <a:cubicBezTo>
                    <a:pt x="12" y="96"/>
                    <a:pt x="12" y="96"/>
                    <a:pt x="12" y="96"/>
                  </a:cubicBezTo>
                  <a:cubicBezTo>
                    <a:pt x="5" y="96"/>
                    <a:pt x="0" y="91"/>
                    <a:pt x="0" y="84"/>
                  </a:cubicBezTo>
                  <a:cubicBezTo>
                    <a:pt x="0" y="82"/>
                    <a:pt x="0" y="80"/>
                    <a:pt x="2" y="78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50" y="2"/>
                    <a:pt x="54" y="0"/>
                    <a:pt x="58" y="0"/>
                  </a:cubicBezTo>
                  <a:cubicBezTo>
                    <a:pt x="715" y="0"/>
                    <a:pt x="715" y="0"/>
                    <a:pt x="715" y="0"/>
                  </a:cubicBezTo>
                  <a:cubicBezTo>
                    <a:pt x="719" y="0"/>
                    <a:pt x="723" y="2"/>
                    <a:pt x="725" y="6"/>
                  </a:cubicBezTo>
                  <a:cubicBezTo>
                    <a:pt x="768" y="78"/>
                    <a:pt x="768" y="78"/>
                    <a:pt x="768" y="78"/>
                  </a:cubicBezTo>
                  <a:cubicBezTo>
                    <a:pt x="772" y="84"/>
                    <a:pt x="770" y="91"/>
                    <a:pt x="764" y="95"/>
                  </a:cubicBezTo>
                  <a:cubicBezTo>
                    <a:pt x="762" y="96"/>
                    <a:pt x="760" y="96"/>
                    <a:pt x="758" y="96"/>
                  </a:cubicBezTo>
                  <a:close/>
                </a:path>
              </a:pathLst>
            </a:custGeom>
            <a:solidFill>
              <a:srgbClr val="BFBD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algn="ctr" defTabSz="1218621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507" y="1182"/>
              <a:ext cx="3090" cy="1885"/>
            </a:xfrm>
            <a:custGeom>
              <a:avLst/>
              <a:gdLst>
                <a:gd name="T0" fmla="*/ 3056 w 3114"/>
                <a:gd name="T1" fmla="*/ 0 h 1928"/>
                <a:gd name="T2" fmla="*/ 56 w 3114"/>
                <a:gd name="T3" fmla="*/ 0 h 1928"/>
                <a:gd name="T4" fmla="*/ 0 w 3114"/>
                <a:gd name="T5" fmla="*/ 56 h 1928"/>
                <a:gd name="T6" fmla="*/ 0 w 3114"/>
                <a:gd name="T7" fmla="*/ 1928 h 1928"/>
                <a:gd name="T8" fmla="*/ 3114 w 3114"/>
                <a:gd name="T9" fmla="*/ 1928 h 1928"/>
                <a:gd name="T10" fmla="*/ 3112 w 3114"/>
                <a:gd name="T11" fmla="*/ 56 h 1928"/>
                <a:gd name="T12" fmla="*/ 3056 w 3114"/>
                <a:gd name="T13" fmla="*/ 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1928">
                  <a:moveTo>
                    <a:pt x="3056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56"/>
                    <a:pt x="0" y="1910"/>
                    <a:pt x="0" y="1928"/>
                  </a:cubicBezTo>
                  <a:cubicBezTo>
                    <a:pt x="3114" y="1928"/>
                    <a:pt x="3114" y="1928"/>
                    <a:pt x="3114" y="1928"/>
                  </a:cubicBezTo>
                  <a:cubicBezTo>
                    <a:pt x="3114" y="1896"/>
                    <a:pt x="3112" y="56"/>
                    <a:pt x="3112" y="56"/>
                  </a:cubicBezTo>
                  <a:cubicBezTo>
                    <a:pt x="3112" y="26"/>
                    <a:pt x="3087" y="0"/>
                    <a:pt x="305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algn="ctr" defTabSz="1218621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670" y="1338"/>
              <a:ext cx="2718" cy="1552"/>
            </a:xfrm>
            <a:custGeom>
              <a:avLst/>
              <a:gdLst>
                <a:gd name="T0" fmla="*/ 2776 w 2780"/>
                <a:gd name="T1" fmla="*/ 0 h 1588"/>
                <a:gd name="T2" fmla="*/ 4 w 2780"/>
                <a:gd name="T3" fmla="*/ 0 h 1588"/>
                <a:gd name="T4" fmla="*/ 0 w 2780"/>
                <a:gd name="T5" fmla="*/ 4 h 1588"/>
                <a:gd name="T6" fmla="*/ 0 w 2780"/>
                <a:gd name="T7" fmla="*/ 1583 h 1588"/>
                <a:gd name="T8" fmla="*/ 4 w 2780"/>
                <a:gd name="T9" fmla="*/ 1588 h 1588"/>
                <a:gd name="T10" fmla="*/ 2776 w 2780"/>
                <a:gd name="T11" fmla="*/ 1588 h 1588"/>
                <a:gd name="T12" fmla="*/ 2780 w 2780"/>
                <a:gd name="T13" fmla="*/ 1583 h 1588"/>
                <a:gd name="T14" fmla="*/ 2780 w 2780"/>
                <a:gd name="T15" fmla="*/ 4 h 1588"/>
                <a:gd name="T16" fmla="*/ 2776 w 2780"/>
                <a:gd name="T17" fmla="*/ 0 h 1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80" h="1588">
                  <a:moveTo>
                    <a:pt x="277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583"/>
                    <a:pt x="0" y="1583"/>
                    <a:pt x="0" y="1583"/>
                  </a:cubicBezTo>
                  <a:cubicBezTo>
                    <a:pt x="0" y="1586"/>
                    <a:pt x="2" y="1588"/>
                    <a:pt x="4" y="1588"/>
                  </a:cubicBezTo>
                  <a:cubicBezTo>
                    <a:pt x="2776" y="1588"/>
                    <a:pt x="2776" y="1588"/>
                    <a:pt x="2776" y="1588"/>
                  </a:cubicBezTo>
                  <a:cubicBezTo>
                    <a:pt x="2778" y="1588"/>
                    <a:pt x="2780" y="1586"/>
                    <a:pt x="2780" y="1583"/>
                  </a:cubicBezTo>
                  <a:cubicBezTo>
                    <a:pt x="2780" y="4"/>
                    <a:pt x="2780" y="4"/>
                    <a:pt x="2780" y="4"/>
                  </a:cubicBezTo>
                  <a:cubicBezTo>
                    <a:pt x="2780" y="2"/>
                    <a:pt x="2778" y="0"/>
                    <a:pt x="277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algn="ctr" defTabSz="1218621">
                <a:defRPr/>
              </a:pPr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1218621">
                <a:defRPr/>
              </a:pPr>
              <a:endParaRPr lang="en-US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1218621">
                <a:defRPr/>
              </a:pPr>
              <a:endParaRPr lang="en-US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1218621">
                <a:defRPr/>
              </a:pPr>
              <a:endParaRPr lang="en-US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1218621">
                <a:defRPr/>
              </a:pPr>
              <a:endParaRPr lang="en-US" sz="12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1218621">
                <a:defRPr/>
              </a:pPr>
              <a:r>
                <a:rPr lang="en-US" sz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Put Your Screenshot</a:t>
              </a:r>
            </a:p>
            <a:p>
              <a:pPr algn="ctr" defTabSz="1218621">
                <a:defRPr/>
              </a:pPr>
              <a:r>
                <a:rPr lang="en-US" sz="12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Here</a:t>
              </a:r>
            </a:p>
            <a:p>
              <a:pPr algn="ctr" defTabSz="1218621">
                <a:defRPr/>
              </a:pPr>
              <a:endParaRPr lang="en-US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508" y="3067"/>
              <a:ext cx="3090" cy="240"/>
            </a:xfrm>
            <a:custGeom>
              <a:avLst/>
              <a:gdLst>
                <a:gd name="T0" fmla="*/ 3061 w 3114"/>
                <a:gd name="T1" fmla="*/ 246 h 246"/>
                <a:gd name="T2" fmla="*/ 56 w 3114"/>
                <a:gd name="T3" fmla="*/ 246 h 246"/>
                <a:gd name="T4" fmla="*/ 0 w 3114"/>
                <a:gd name="T5" fmla="*/ 190 h 246"/>
                <a:gd name="T6" fmla="*/ 0 w 3114"/>
                <a:gd name="T7" fmla="*/ 0 h 246"/>
                <a:gd name="T8" fmla="*/ 3114 w 3114"/>
                <a:gd name="T9" fmla="*/ 0 h 246"/>
                <a:gd name="T10" fmla="*/ 3114 w 3114"/>
                <a:gd name="T11" fmla="*/ 190 h 246"/>
                <a:gd name="T12" fmla="*/ 3061 w 3114"/>
                <a:gd name="T13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4" h="246">
                  <a:moveTo>
                    <a:pt x="3061" y="246"/>
                  </a:moveTo>
                  <a:cubicBezTo>
                    <a:pt x="56" y="246"/>
                    <a:pt x="56" y="246"/>
                    <a:pt x="56" y="246"/>
                  </a:cubicBezTo>
                  <a:cubicBezTo>
                    <a:pt x="25" y="246"/>
                    <a:pt x="0" y="221"/>
                    <a:pt x="0" y="190"/>
                  </a:cubicBezTo>
                  <a:cubicBezTo>
                    <a:pt x="0" y="190"/>
                    <a:pt x="0" y="6"/>
                    <a:pt x="0" y="0"/>
                  </a:cubicBezTo>
                  <a:cubicBezTo>
                    <a:pt x="3114" y="0"/>
                    <a:pt x="3114" y="0"/>
                    <a:pt x="3114" y="0"/>
                  </a:cubicBezTo>
                  <a:cubicBezTo>
                    <a:pt x="3114" y="3"/>
                    <a:pt x="3114" y="190"/>
                    <a:pt x="3114" y="190"/>
                  </a:cubicBezTo>
                  <a:cubicBezTo>
                    <a:pt x="3114" y="221"/>
                    <a:pt x="3092" y="246"/>
                    <a:pt x="3061" y="246"/>
                  </a:cubicBezTo>
                  <a:close/>
                </a:path>
              </a:pathLst>
            </a:custGeom>
            <a:solidFill>
              <a:srgbClr val="EBEA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algn="ctr" defTabSz="1218621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Oval 10"/>
            <p:cNvSpPr>
              <a:spLocks noChangeArrowheads="1"/>
            </p:cNvSpPr>
            <p:nvPr/>
          </p:nvSpPr>
          <p:spPr bwMode="auto">
            <a:xfrm>
              <a:off x="1983" y="3140"/>
              <a:ext cx="94" cy="94"/>
            </a:xfrm>
            <a:prstGeom prst="ellipse">
              <a:avLst/>
            </a:prstGeom>
            <a:solidFill>
              <a:srgbClr val="D5D3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algn="ctr" defTabSz="1218621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val 11"/>
            <p:cNvSpPr>
              <a:spLocks noChangeArrowheads="1"/>
            </p:cNvSpPr>
            <p:nvPr/>
          </p:nvSpPr>
          <p:spPr bwMode="auto">
            <a:xfrm>
              <a:off x="2011" y="1243"/>
              <a:ext cx="38" cy="37"/>
            </a:xfrm>
            <a:prstGeom prst="ellipse">
              <a:avLst/>
            </a:prstGeom>
            <a:solidFill>
              <a:srgbClr val="6262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algn="ctr" defTabSz="1218621">
                <a:defRPr/>
              </a:pPr>
              <a:endParaRPr lang="en-US" sz="12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7618017" y="5342917"/>
            <a:ext cx="2547869" cy="3039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621">
              <a:defRPr/>
            </a:pPr>
            <a:r>
              <a: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Visit slidemodel.com</a:t>
            </a:r>
          </a:p>
        </p:txBody>
      </p:sp>
      <p:sp>
        <p:nvSpPr>
          <p:cNvPr id="35" name="Rectangle 34"/>
          <p:cNvSpPr/>
          <p:nvPr/>
        </p:nvSpPr>
        <p:spPr>
          <a:xfrm>
            <a:off x="537105" y="4850909"/>
            <a:ext cx="4719325" cy="907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69812" indent="-169812" defTabSz="1218621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white"/>
                </a:solidFill>
                <a:latin typeface="Calibri"/>
              </a:rPr>
              <a:t>Easy to use</a:t>
            </a:r>
          </a:p>
          <a:p>
            <a:pPr marL="169812" indent="-169812" defTabSz="1218621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white"/>
                </a:solidFill>
                <a:latin typeface="Calibri"/>
              </a:rPr>
              <a:t>Fully customizable</a:t>
            </a:r>
          </a:p>
          <a:p>
            <a:pPr marL="169812" indent="-169812" defTabSz="1218621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prstClr val="white"/>
                </a:solidFill>
                <a:latin typeface="Calibri"/>
              </a:rPr>
              <a:t>Cutting edge designs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537107" y="4468745"/>
            <a:ext cx="5913729" cy="369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621">
              <a:defRPr/>
            </a:pPr>
            <a:r>
              <a:rPr lang="en-US" sz="1799" dirty="0">
                <a:solidFill>
                  <a:prstClr val="white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Download PowerPoint templates and save hours of work.</a:t>
            </a: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" y="6122599"/>
            <a:ext cx="12185651" cy="6755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25F40A9-32E7-9AB3-17A8-2AA4702F59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8337" y="921334"/>
            <a:ext cx="3800710" cy="216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11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cloud\drive\websites\slidemodel\logo\sebastian\slidemodel-logo-tra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491" y="3164751"/>
            <a:ext cx="2791845" cy="528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161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Placeholder 53" descr="A person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D3FA951B-8B7A-0847-6434-5498D75D0AA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4" t="5512" r="19994" b="54392"/>
          <a:stretch/>
        </p:blipFill>
        <p:spPr>
          <a:xfrm>
            <a:off x="1083288" y="1597606"/>
            <a:ext cx="1868350" cy="1868348"/>
          </a:xfrm>
        </p:spPr>
      </p:pic>
      <p:pic>
        <p:nvPicPr>
          <p:cNvPr id="56" name="Picture Placeholder 55" descr="A person with curly hair and glasses&#10;&#10;Description automatically generated with low confidence">
            <a:extLst>
              <a:ext uri="{FF2B5EF4-FFF2-40B4-BE49-F238E27FC236}">
                <a16:creationId xmlns:a16="http://schemas.microsoft.com/office/drawing/2014/main" id="{AF7AD646-B7A5-20C0-A96F-A117EC188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48" t="4541" r="10910" b="20265"/>
          <a:stretch/>
        </p:blipFill>
        <p:spPr>
          <a:xfrm>
            <a:off x="3801253" y="1597606"/>
            <a:ext cx="1868350" cy="1868348"/>
          </a:xfrm>
        </p:spPr>
      </p:pic>
      <p:pic>
        <p:nvPicPr>
          <p:cNvPr id="58" name="Picture Placeholder 57" descr="A person smiling at the camera&#10;&#10;Description automatically generated with medium confidence">
            <a:extLst>
              <a:ext uri="{FF2B5EF4-FFF2-40B4-BE49-F238E27FC236}">
                <a16:creationId xmlns:a16="http://schemas.microsoft.com/office/drawing/2014/main" id="{7DA087CF-5D5E-720A-98EF-228DFD5A06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5" t="8414" r="4085" b="30378"/>
          <a:stretch/>
        </p:blipFill>
        <p:spPr>
          <a:xfrm>
            <a:off x="6519218" y="1597606"/>
            <a:ext cx="1868350" cy="1868348"/>
          </a:xfrm>
        </p:spPr>
      </p:pic>
      <p:pic>
        <p:nvPicPr>
          <p:cNvPr id="60" name="Picture Placeholder 59" descr="A picture containing person&#10;&#10;Description automatically generated">
            <a:extLst>
              <a:ext uri="{FF2B5EF4-FFF2-40B4-BE49-F238E27FC236}">
                <a16:creationId xmlns:a16="http://schemas.microsoft.com/office/drawing/2014/main" id="{C52B5372-7575-C893-4E94-360E94796CF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" t="5566" r="7830" b="38172"/>
          <a:stretch/>
        </p:blipFill>
        <p:spPr>
          <a:xfrm>
            <a:off x="9237184" y="1597606"/>
            <a:ext cx="1868350" cy="1868348"/>
          </a:xfrm>
        </p:spPr>
      </p:pic>
      <p:sp>
        <p:nvSpPr>
          <p:cNvPr id="61" name="Footer Placeholder 60">
            <a:extLst>
              <a:ext uri="{FF2B5EF4-FFF2-40B4-BE49-F238E27FC236}">
                <a16:creationId xmlns:a16="http://schemas.microsoft.com/office/drawing/2014/main" id="{DF3963BB-6434-69E2-4F9B-E219B7480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slidemodel.com</a:t>
            </a:r>
          </a:p>
        </p:txBody>
      </p:sp>
      <p:sp>
        <p:nvSpPr>
          <p:cNvPr id="62" name="Slide Number Placeholder 61">
            <a:extLst>
              <a:ext uri="{FF2B5EF4-FFF2-40B4-BE49-F238E27FC236}">
                <a16:creationId xmlns:a16="http://schemas.microsoft.com/office/drawing/2014/main" id="{C731A22C-7B80-3FAC-3ED4-D481B326B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EFCEB24-A3D1-7B34-778A-1917BB41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Team</a:t>
            </a:r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401ABE-9374-B6AA-88C9-D81031D4F03B}"/>
              </a:ext>
            </a:extLst>
          </p:cNvPr>
          <p:cNvSpPr txBox="1"/>
          <p:nvPr/>
        </p:nvSpPr>
        <p:spPr>
          <a:xfrm>
            <a:off x="913094" y="3717032"/>
            <a:ext cx="2201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Name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5FCAF4-1B36-A42B-2D9E-AE1BB35E245A}"/>
              </a:ext>
            </a:extLst>
          </p:cNvPr>
          <p:cNvSpPr txBox="1"/>
          <p:nvPr/>
        </p:nvSpPr>
        <p:spPr>
          <a:xfrm>
            <a:off x="913094" y="4850576"/>
            <a:ext cx="2201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87FA7AC-E11A-4586-DDE3-E82CA007C677}"/>
              </a:ext>
            </a:extLst>
          </p:cNvPr>
          <p:cNvSpPr txBox="1"/>
          <p:nvPr/>
        </p:nvSpPr>
        <p:spPr>
          <a:xfrm>
            <a:off x="913094" y="4282110"/>
            <a:ext cx="2201896" cy="407146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Designation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3A36AE0-6271-2F2C-932B-55192BE0963F}"/>
              </a:ext>
            </a:extLst>
          </p:cNvPr>
          <p:cNvSpPr txBox="1"/>
          <p:nvPr/>
        </p:nvSpPr>
        <p:spPr>
          <a:xfrm>
            <a:off x="3649398" y="3717032"/>
            <a:ext cx="2201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Name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AAA38E-517F-E736-6D07-3D1D318C48E5}"/>
              </a:ext>
            </a:extLst>
          </p:cNvPr>
          <p:cNvSpPr txBox="1"/>
          <p:nvPr/>
        </p:nvSpPr>
        <p:spPr>
          <a:xfrm>
            <a:off x="3649398" y="4850576"/>
            <a:ext cx="2201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E3812BE-708D-2613-1F0F-AEE30F56A086}"/>
              </a:ext>
            </a:extLst>
          </p:cNvPr>
          <p:cNvSpPr txBox="1"/>
          <p:nvPr/>
        </p:nvSpPr>
        <p:spPr>
          <a:xfrm>
            <a:off x="3649398" y="4282110"/>
            <a:ext cx="2201896" cy="407146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Designation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696666D-5A09-A78A-3C76-FF1009869A6C}"/>
              </a:ext>
            </a:extLst>
          </p:cNvPr>
          <p:cNvSpPr txBox="1"/>
          <p:nvPr/>
        </p:nvSpPr>
        <p:spPr>
          <a:xfrm>
            <a:off x="6352404" y="3717032"/>
            <a:ext cx="2201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Name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B59BF72-5D6C-36DB-69C5-4CF6176F1F50}"/>
              </a:ext>
            </a:extLst>
          </p:cNvPr>
          <p:cNvSpPr txBox="1"/>
          <p:nvPr/>
        </p:nvSpPr>
        <p:spPr>
          <a:xfrm>
            <a:off x="6352404" y="4850576"/>
            <a:ext cx="2201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56F01DA-E62F-0BF8-8AD4-35A18FE2018A}"/>
              </a:ext>
            </a:extLst>
          </p:cNvPr>
          <p:cNvSpPr txBox="1"/>
          <p:nvPr/>
        </p:nvSpPr>
        <p:spPr>
          <a:xfrm>
            <a:off x="6352404" y="4282110"/>
            <a:ext cx="2201896" cy="407146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Designation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6775034-6D0D-FF4A-3A1E-45E88A44246E}"/>
              </a:ext>
            </a:extLst>
          </p:cNvPr>
          <p:cNvSpPr txBox="1"/>
          <p:nvPr/>
        </p:nvSpPr>
        <p:spPr>
          <a:xfrm>
            <a:off x="9085553" y="3717032"/>
            <a:ext cx="2201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Name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C605964-ED73-7BAE-9281-38BEC00A2941}"/>
              </a:ext>
            </a:extLst>
          </p:cNvPr>
          <p:cNvSpPr txBox="1"/>
          <p:nvPr/>
        </p:nvSpPr>
        <p:spPr>
          <a:xfrm>
            <a:off x="9085553" y="4850576"/>
            <a:ext cx="2201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E7D08AC-19A2-F601-9467-E71473302549}"/>
              </a:ext>
            </a:extLst>
          </p:cNvPr>
          <p:cNvSpPr txBox="1"/>
          <p:nvPr/>
        </p:nvSpPr>
        <p:spPr>
          <a:xfrm>
            <a:off x="9085553" y="4282110"/>
            <a:ext cx="2201896" cy="407146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Designation</a:t>
            </a:r>
          </a:p>
        </p:txBody>
      </p:sp>
      <p:pic>
        <p:nvPicPr>
          <p:cNvPr id="22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5D8D88E1-6B12-EC6A-EF83-A01543769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580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E45269F-86C0-CA5D-63A7-39EEAA369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Global Services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515D184-4370-0FFC-168A-F2DF6158F0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has been the industry's standard dummy text ever since the 1500s, when an unknown printer took a galley of type and scrambled it to make a type specimen book.</a:t>
            </a:r>
            <a:endParaRPr lang="en-I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2" name="Group 72">
            <a:extLst>
              <a:ext uri="{FF2B5EF4-FFF2-40B4-BE49-F238E27FC236}">
                <a16:creationId xmlns:a16="http://schemas.microsoft.com/office/drawing/2014/main" id="{C3D81378-6DF3-792C-038C-BC3FB8A9ED0F}"/>
              </a:ext>
            </a:extLst>
          </p:cNvPr>
          <p:cNvGrpSpPr/>
          <p:nvPr/>
        </p:nvGrpSpPr>
        <p:grpSpPr>
          <a:xfrm>
            <a:off x="4807527" y="1662545"/>
            <a:ext cx="6653362" cy="3221910"/>
            <a:chOff x="685797" y="1125535"/>
            <a:chExt cx="7156436" cy="3465507"/>
          </a:xfrm>
          <a:solidFill>
            <a:schemeClr val="accent2"/>
          </a:solidFill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FF01561C-F87D-96D5-E229-F2AF6AEEE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035" y="1968495"/>
              <a:ext cx="55563" cy="49213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34" y="0"/>
                </a:cxn>
                <a:cxn ang="0">
                  <a:pos x="35" y="4"/>
                </a:cxn>
                <a:cxn ang="0">
                  <a:pos x="35" y="12"/>
                </a:cxn>
                <a:cxn ang="0">
                  <a:pos x="34" y="20"/>
                </a:cxn>
                <a:cxn ang="0">
                  <a:pos x="32" y="26"/>
                </a:cxn>
                <a:cxn ang="0">
                  <a:pos x="28" y="28"/>
                </a:cxn>
                <a:cxn ang="0">
                  <a:pos x="20" y="30"/>
                </a:cxn>
                <a:cxn ang="0">
                  <a:pos x="11" y="31"/>
                </a:cxn>
                <a:cxn ang="0">
                  <a:pos x="2" y="30"/>
                </a:cxn>
                <a:cxn ang="0">
                  <a:pos x="0" y="28"/>
                </a:cxn>
                <a:cxn ang="0">
                  <a:pos x="4" y="24"/>
                </a:cxn>
                <a:cxn ang="0">
                  <a:pos x="9" y="22"/>
                </a:cxn>
                <a:cxn ang="0">
                  <a:pos x="17" y="19"/>
                </a:cxn>
                <a:cxn ang="0">
                  <a:pos x="20" y="17"/>
                </a:cxn>
                <a:cxn ang="0">
                  <a:pos x="24" y="13"/>
                </a:cxn>
                <a:cxn ang="0">
                  <a:pos x="24" y="9"/>
                </a:cxn>
                <a:cxn ang="0">
                  <a:pos x="27" y="4"/>
                </a:cxn>
                <a:cxn ang="0">
                  <a:pos x="27" y="1"/>
                </a:cxn>
                <a:cxn ang="0">
                  <a:pos x="28" y="0"/>
                </a:cxn>
              </a:cxnLst>
              <a:rect l="0" t="0" r="r" b="b"/>
              <a:pathLst>
                <a:path w="35" h="31">
                  <a:moveTo>
                    <a:pt x="28" y="0"/>
                  </a:moveTo>
                  <a:lnTo>
                    <a:pt x="34" y="0"/>
                  </a:lnTo>
                  <a:lnTo>
                    <a:pt x="35" y="4"/>
                  </a:lnTo>
                  <a:lnTo>
                    <a:pt x="35" y="12"/>
                  </a:lnTo>
                  <a:lnTo>
                    <a:pt x="34" y="20"/>
                  </a:lnTo>
                  <a:lnTo>
                    <a:pt x="32" y="26"/>
                  </a:lnTo>
                  <a:lnTo>
                    <a:pt x="28" y="28"/>
                  </a:lnTo>
                  <a:lnTo>
                    <a:pt x="20" y="30"/>
                  </a:lnTo>
                  <a:lnTo>
                    <a:pt x="11" y="31"/>
                  </a:lnTo>
                  <a:lnTo>
                    <a:pt x="2" y="30"/>
                  </a:lnTo>
                  <a:lnTo>
                    <a:pt x="0" y="28"/>
                  </a:lnTo>
                  <a:lnTo>
                    <a:pt x="4" y="24"/>
                  </a:lnTo>
                  <a:lnTo>
                    <a:pt x="9" y="22"/>
                  </a:lnTo>
                  <a:lnTo>
                    <a:pt x="17" y="19"/>
                  </a:lnTo>
                  <a:lnTo>
                    <a:pt x="20" y="17"/>
                  </a:lnTo>
                  <a:lnTo>
                    <a:pt x="24" y="13"/>
                  </a:lnTo>
                  <a:lnTo>
                    <a:pt x="24" y="9"/>
                  </a:lnTo>
                  <a:lnTo>
                    <a:pt x="27" y="4"/>
                  </a:lnTo>
                  <a:lnTo>
                    <a:pt x="27" y="1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0908BD6F-2652-5871-6A12-409CB6A99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797" y="2012946"/>
              <a:ext cx="69850" cy="2222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30" y="0"/>
                </a:cxn>
                <a:cxn ang="0">
                  <a:pos x="31" y="2"/>
                </a:cxn>
                <a:cxn ang="0">
                  <a:pos x="34" y="3"/>
                </a:cxn>
                <a:cxn ang="0">
                  <a:pos x="38" y="5"/>
                </a:cxn>
                <a:cxn ang="0">
                  <a:pos x="41" y="5"/>
                </a:cxn>
                <a:cxn ang="0">
                  <a:pos x="44" y="6"/>
                </a:cxn>
                <a:cxn ang="0">
                  <a:pos x="42" y="7"/>
                </a:cxn>
                <a:cxn ang="0">
                  <a:pos x="36" y="10"/>
                </a:cxn>
                <a:cxn ang="0">
                  <a:pos x="27" y="13"/>
                </a:cxn>
                <a:cxn ang="0">
                  <a:pos x="21" y="14"/>
                </a:cxn>
                <a:cxn ang="0">
                  <a:pos x="16" y="14"/>
                </a:cxn>
                <a:cxn ang="0">
                  <a:pos x="12" y="13"/>
                </a:cxn>
                <a:cxn ang="0">
                  <a:pos x="8" y="13"/>
                </a:cxn>
                <a:cxn ang="0">
                  <a:pos x="5" y="10"/>
                </a:cxn>
                <a:cxn ang="0">
                  <a:pos x="1" y="9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5" y="2"/>
                </a:cxn>
                <a:cxn ang="0">
                  <a:pos x="16" y="0"/>
                </a:cxn>
              </a:cxnLst>
              <a:rect l="0" t="0" r="r" b="b"/>
              <a:pathLst>
                <a:path w="44" h="14">
                  <a:moveTo>
                    <a:pt x="16" y="0"/>
                  </a:moveTo>
                  <a:lnTo>
                    <a:pt x="30" y="0"/>
                  </a:lnTo>
                  <a:lnTo>
                    <a:pt x="31" y="2"/>
                  </a:lnTo>
                  <a:lnTo>
                    <a:pt x="34" y="3"/>
                  </a:lnTo>
                  <a:lnTo>
                    <a:pt x="38" y="5"/>
                  </a:lnTo>
                  <a:lnTo>
                    <a:pt x="41" y="5"/>
                  </a:lnTo>
                  <a:lnTo>
                    <a:pt x="44" y="6"/>
                  </a:lnTo>
                  <a:lnTo>
                    <a:pt x="42" y="7"/>
                  </a:lnTo>
                  <a:lnTo>
                    <a:pt x="36" y="10"/>
                  </a:lnTo>
                  <a:lnTo>
                    <a:pt x="27" y="13"/>
                  </a:lnTo>
                  <a:lnTo>
                    <a:pt x="21" y="14"/>
                  </a:lnTo>
                  <a:lnTo>
                    <a:pt x="16" y="14"/>
                  </a:lnTo>
                  <a:lnTo>
                    <a:pt x="12" y="13"/>
                  </a:lnTo>
                  <a:lnTo>
                    <a:pt x="8" y="13"/>
                  </a:lnTo>
                  <a:lnTo>
                    <a:pt x="5" y="10"/>
                  </a:lnTo>
                  <a:lnTo>
                    <a:pt x="1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5" y="2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5C2D7F28-0798-2A45-BBB8-2AED089A4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372" y="1830384"/>
              <a:ext cx="33338" cy="2222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20" y="0"/>
                </a:cxn>
                <a:cxn ang="0">
                  <a:pos x="20" y="2"/>
                </a:cxn>
                <a:cxn ang="0">
                  <a:pos x="21" y="4"/>
                </a:cxn>
                <a:cxn ang="0">
                  <a:pos x="20" y="6"/>
                </a:cxn>
                <a:cxn ang="0">
                  <a:pos x="18" y="9"/>
                </a:cxn>
                <a:cxn ang="0">
                  <a:pos x="17" y="10"/>
                </a:cxn>
                <a:cxn ang="0">
                  <a:pos x="15" y="13"/>
                </a:cxn>
                <a:cxn ang="0">
                  <a:pos x="14" y="14"/>
                </a:cxn>
                <a:cxn ang="0">
                  <a:pos x="11" y="14"/>
                </a:cxn>
                <a:cxn ang="0">
                  <a:pos x="3" y="10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2" y="4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0" y="0"/>
                </a:cxn>
              </a:cxnLst>
              <a:rect l="0" t="0" r="r" b="b"/>
              <a:pathLst>
                <a:path w="21" h="14">
                  <a:moveTo>
                    <a:pt x="10" y="0"/>
                  </a:moveTo>
                  <a:lnTo>
                    <a:pt x="20" y="0"/>
                  </a:lnTo>
                  <a:lnTo>
                    <a:pt x="20" y="2"/>
                  </a:lnTo>
                  <a:lnTo>
                    <a:pt x="21" y="4"/>
                  </a:lnTo>
                  <a:lnTo>
                    <a:pt x="20" y="6"/>
                  </a:lnTo>
                  <a:lnTo>
                    <a:pt x="18" y="9"/>
                  </a:lnTo>
                  <a:lnTo>
                    <a:pt x="17" y="10"/>
                  </a:lnTo>
                  <a:lnTo>
                    <a:pt x="15" y="13"/>
                  </a:lnTo>
                  <a:lnTo>
                    <a:pt x="14" y="14"/>
                  </a:lnTo>
                  <a:lnTo>
                    <a:pt x="11" y="14"/>
                  </a:lnTo>
                  <a:lnTo>
                    <a:pt x="3" y="10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7" y="2"/>
                  </a:lnTo>
                  <a:lnTo>
                    <a:pt x="9" y="2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C596B32B-D525-79D9-D933-014DD19830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8672" y="1482722"/>
              <a:ext cx="2687632" cy="3108320"/>
            </a:xfrm>
            <a:custGeom>
              <a:avLst/>
              <a:gdLst/>
              <a:ahLst/>
              <a:cxnLst>
                <a:cxn ang="0">
                  <a:pos x="1172" y="452"/>
                </a:cxn>
                <a:cxn ang="0">
                  <a:pos x="1105" y="463"/>
                </a:cxn>
                <a:cxn ang="0">
                  <a:pos x="986" y="406"/>
                </a:cxn>
                <a:cxn ang="0">
                  <a:pos x="565" y="385"/>
                </a:cxn>
                <a:cxn ang="0">
                  <a:pos x="684" y="22"/>
                </a:cxn>
                <a:cxn ang="0">
                  <a:pos x="823" y="59"/>
                </a:cxn>
                <a:cxn ang="0">
                  <a:pos x="905" y="74"/>
                </a:cxn>
                <a:cxn ang="0">
                  <a:pos x="968" y="67"/>
                </a:cxn>
                <a:cxn ang="0">
                  <a:pos x="1048" y="74"/>
                </a:cxn>
                <a:cxn ang="0">
                  <a:pos x="1065" y="22"/>
                </a:cxn>
                <a:cxn ang="0">
                  <a:pos x="1329" y="114"/>
                </a:cxn>
                <a:cxn ang="0">
                  <a:pos x="1307" y="186"/>
                </a:cxn>
                <a:cxn ang="0">
                  <a:pos x="1169" y="158"/>
                </a:cxn>
                <a:cxn ang="0">
                  <a:pos x="1156" y="117"/>
                </a:cxn>
                <a:cxn ang="0">
                  <a:pos x="1108" y="112"/>
                </a:cxn>
                <a:cxn ang="0">
                  <a:pos x="1116" y="169"/>
                </a:cxn>
                <a:cxn ang="0">
                  <a:pos x="1019" y="167"/>
                </a:cxn>
                <a:cxn ang="0">
                  <a:pos x="1090" y="297"/>
                </a:cxn>
                <a:cxn ang="0">
                  <a:pos x="1120" y="286"/>
                </a:cxn>
                <a:cxn ang="0">
                  <a:pos x="1152" y="188"/>
                </a:cxn>
                <a:cxn ang="0">
                  <a:pos x="1313" y="212"/>
                </a:cxn>
                <a:cxn ang="0">
                  <a:pos x="1410" y="367"/>
                </a:cxn>
                <a:cxn ang="0">
                  <a:pos x="1389" y="384"/>
                </a:cxn>
                <a:cxn ang="0">
                  <a:pos x="1316" y="370"/>
                </a:cxn>
                <a:cxn ang="0">
                  <a:pos x="1333" y="414"/>
                </a:cxn>
                <a:cxn ang="0">
                  <a:pos x="1288" y="448"/>
                </a:cxn>
                <a:cxn ang="0">
                  <a:pos x="1190" y="528"/>
                </a:cxn>
                <a:cxn ang="0">
                  <a:pos x="1116" y="713"/>
                </a:cxn>
                <a:cxn ang="0">
                  <a:pos x="998" y="676"/>
                </a:cxn>
                <a:cxn ang="0">
                  <a:pos x="905" y="818"/>
                </a:cxn>
                <a:cxn ang="0">
                  <a:pos x="1012" y="881"/>
                </a:cxn>
                <a:cxn ang="0">
                  <a:pos x="1139" y="980"/>
                </a:cxn>
                <a:cxn ang="0">
                  <a:pos x="1257" y="948"/>
                </a:cxn>
                <a:cxn ang="0">
                  <a:pos x="1358" y="962"/>
                </a:cxn>
                <a:cxn ang="0">
                  <a:pos x="1488" y="1084"/>
                </a:cxn>
                <a:cxn ang="0">
                  <a:pos x="1502" y="1151"/>
                </a:cxn>
                <a:cxn ang="0">
                  <a:pos x="1657" y="1189"/>
                </a:cxn>
                <a:cxn ang="0">
                  <a:pos x="1595" y="1469"/>
                </a:cxn>
                <a:cxn ang="0">
                  <a:pos x="1462" y="1627"/>
                </a:cxn>
                <a:cxn ang="0">
                  <a:pos x="1347" y="1710"/>
                </a:cxn>
                <a:cxn ang="0">
                  <a:pos x="1290" y="1825"/>
                </a:cxn>
                <a:cxn ang="0">
                  <a:pos x="1228" y="1949"/>
                </a:cxn>
                <a:cxn ang="0">
                  <a:pos x="1179" y="1883"/>
                </a:cxn>
                <a:cxn ang="0">
                  <a:pos x="1195" y="1684"/>
                </a:cxn>
                <a:cxn ang="0">
                  <a:pos x="1240" y="1463"/>
                </a:cxn>
                <a:cxn ang="0">
                  <a:pos x="1105" y="1128"/>
                </a:cxn>
                <a:cxn ang="0">
                  <a:pos x="1076" y="1000"/>
                </a:cxn>
                <a:cxn ang="0">
                  <a:pos x="918" y="889"/>
                </a:cxn>
                <a:cxn ang="0">
                  <a:pos x="745" y="732"/>
                </a:cxn>
                <a:cxn ang="0">
                  <a:pos x="713" y="755"/>
                </a:cxn>
                <a:cxn ang="0">
                  <a:pos x="583" y="581"/>
                </a:cxn>
                <a:cxn ang="0">
                  <a:pos x="475" y="311"/>
                </a:cxn>
                <a:cxn ang="0">
                  <a:pos x="372" y="234"/>
                </a:cxn>
                <a:cxn ang="0">
                  <a:pos x="196" y="222"/>
                </a:cxn>
                <a:cxn ang="0">
                  <a:pos x="77" y="302"/>
                </a:cxn>
                <a:cxn ang="0">
                  <a:pos x="90" y="241"/>
                </a:cxn>
                <a:cxn ang="0">
                  <a:pos x="89" y="162"/>
                </a:cxn>
                <a:cxn ang="0">
                  <a:pos x="71" y="115"/>
                </a:cxn>
                <a:cxn ang="0">
                  <a:pos x="129" y="54"/>
                </a:cxn>
                <a:cxn ang="0">
                  <a:pos x="343" y="74"/>
                </a:cxn>
                <a:cxn ang="0">
                  <a:pos x="516" y="63"/>
                </a:cxn>
                <a:cxn ang="0">
                  <a:pos x="636" y="59"/>
                </a:cxn>
                <a:cxn ang="0">
                  <a:pos x="603" y="6"/>
                </a:cxn>
              </a:cxnLst>
              <a:rect l="0" t="0" r="r" b="b"/>
              <a:pathLst>
                <a:path w="1693" h="1958">
                  <a:moveTo>
                    <a:pt x="1142" y="450"/>
                  </a:moveTo>
                  <a:lnTo>
                    <a:pt x="1139" y="451"/>
                  </a:lnTo>
                  <a:lnTo>
                    <a:pt x="1127" y="463"/>
                  </a:lnTo>
                  <a:lnTo>
                    <a:pt x="1121" y="470"/>
                  </a:lnTo>
                  <a:lnTo>
                    <a:pt x="1117" y="476"/>
                  </a:lnTo>
                  <a:lnTo>
                    <a:pt x="1116" y="478"/>
                  </a:lnTo>
                  <a:lnTo>
                    <a:pt x="1115" y="478"/>
                  </a:lnTo>
                  <a:lnTo>
                    <a:pt x="1113" y="480"/>
                  </a:lnTo>
                  <a:lnTo>
                    <a:pt x="1111" y="481"/>
                  </a:lnTo>
                  <a:lnTo>
                    <a:pt x="1106" y="482"/>
                  </a:lnTo>
                  <a:lnTo>
                    <a:pt x="1102" y="485"/>
                  </a:lnTo>
                  <a:lnTo>
                    <a:pt x="1100" y="487"/>
                  </a:lnTo>
                  <a:lnTo>
                    <a:pt x="1093" y="493"/>
                  </a:lnTo>
                  <a:lnTo>
                    <a:pt x="1091" y="493"/>
                  </a:lnTo>
                  <a:lnTo>
                    <a:pt x="1091" y="495"/>
                  </a:lnTo>
                  <a:lnTo>
                    <a:pt x="1094" y="500"/>
                  </a:lnTo>
                  <a:lnTo>
                    <a:pt x="1100" y="500"/>
                  </a:lnTo>
                  <a:lnTo>
                    <a:pt x="1104" y="499"/>
                  </a:lnTo>
                  <a:lnTo>
                    <a:pt x="1106" y="497"/>
                  </a:lnTo>
                  <a:lnTo>
                    <a:pt x="1111" y="495"/>
                  </a:lnTo>
                  <a:lnTo>
                    <a:pt x="1113" y="492"/>
                  </a:lnTo>
                  <a:lnTo>
                    <a:pt x="1121" y="485"/>
                  </a:lnTo>
                  <a:lnTo>
                    <a:pt x="1131" y="481"/>
                  </a:lnTo>
                  <a:lnTo>
                    <a:pt x="1138" y="476"/>
                  </a:lnTo>
                  <a:lnTo>
                    <a:pt x="1142" y="471"/>
                  </a:lnTo>
                  <a:lnTo>
                    <a:pt x="1147" y="469"/>
                  </a:lnTo>
                  <a:lnTo>
                    <a:pt x="1152" y="467"/>
                  </a:lnTo>
                  <a:lnTo>
                    <a:pt x="1157" y="465"/>
                  </a:lnTo>
                  <a:lnTo>
                    <a:pt x="1165" y="462"/>
                  </a:lnTo>
                  <a:lnTo>
                    <a:pt x="1171" y="459"/>
                  </a:lnTo>
                  <a:lnTo>
                    <a:pt x="1172" y="456"/>
                  </a:lnTo>
                  <a:lnTo>
                    <a:pt x="1173" y="455"/>
                  </a:lnTo>
                  <a:lnTo>
                    <a:pt x="1172" y="452"/>
                  </a:lnTo>
                  <a:lnTo>
                    <a:pt x="1167" y="450"/>
                  </a:lnTo>
                  <a:lnTo>
                    <a:pt x="1142" y="450"/>
                  </a:lnTo>
                  <a:close/>
                  <a:moveTo>
                    <a:pt x="1053" y="415"/>
                  </a:moveTo>
                  <a:lnTo>
                    <a:pt x="1044" y="418"/>
                  </a:lnTo>
                  <a:lnTo>
                    <a:pt x="1034" y="422"/>
                  </a:lnTo>
                  <a:lnTo>
                    <a:pt x="1027" y="430"/>
                  </a:lnTo>
                  <a:lnTo>
                    <a:pt x="1026" y="440"/>
                  </a:lnTo>
                  <a:lnTo>
                    <a:pt x="1026" y="489"/>
                  </a:lnTo>
                  <a:lnTo>
                    <a:pt x="1028" y="495"/>
                  </a:lnTo>
                  <a:lnTo>
                    <a:pt x="1033" y="497"/>
                  </a:lnTo>
                  <a:lnTo>
                    <a:pt x="1035" y="497"/>
                  </a:lnTo>
                  <a:lnTo>
                    <a:pt x="1041" y="495"/>
                  </a:lnTo>
                  <a:lnTo>
                    <a:pt x="1042" y="492"/>
                  </a:lnTo>
                  <a:lnTo>
                    <a:pt x="1042" y="477"/>
                  </a:lnTo>
                  <a:lnTo>
                    <a:pt x="1041" y="470"/>
                  </a:lnTo>
                  <a:lnTo>
                    <a:pt x="1044" y="451"/>
                  </a:lnTo>
                  <a:lnTo>
                    <a:pt x="1046" y="445"/>
                  </a:lnTo>
                  <a:lnTo>
                    <a:pt x="1056" y="436"/>
                  </a:lnTo>
                  <a:lnTo>
                    <a:pt x="1059" y="432"/>
                  </a:lnTo>
                  <a:lnTo>
                    <a:pt x="1067" y="429"/>
                  </a:lnTo>
                  <a:lnTo>
                    <a:pt x="1072" y="429"/>
                  </a:lnTo>
                  <a:lnTo>
                    <a:pt x="1076" y="430"/>
                  </a:lnTo>
                  <a:lnTo>
                    <a:pt x="1082" y="436"/>
                  </a:lnTo>
                  <a:lnTo>
                    <a:pt x="1085" y="440"/>
                  </a:lnTo>
                  <a:lnTo>
                    <a:pt x="1086" y="445"/>
                  </a:lnTo>
                  <a:lnTo>
                    <a:pt x="1086" y="460"/>
                  </a:lnTo>
                  <a:lnTo>
                    <a:pt x="1087" y="470"/>
                  </a:lnTo>
                  <a:lnTo>
                    <a:pt x="1091" y="473"/>
                  </a:lnTo>
                  <a:lnTo>
                    <a:pt x="1094" y="473"/>
                  </a:lnTo>
                  <a:lnTo>
                    <a:pt x="1097" y="470"/>
                  </a:lnTo>
                  <a:lnTo>
                    <a:pt x="1101" y="469"/>
                  </a:lnTo>
                  <a:lnTo>
                    <a:pt x="1104" y="466"/>
                  </a:lnTo>
                  <a:lnTo>
                    <a:pt x="1105" y="463"/>
                  </a:lnTo>
                  <a:lnTo>
                    <a:pt x="1106" y="459"/>
                  </a:lnTo>
                  <a:lnTo>
                    <a:pt x="1105" y="456"/>
                  </a:lnTo>
                  <a:lnTo>
                    <a:pt x="1104" y="450"/>
                  </a:lnTo>
                  <a:lnTo>
                    <a:pt x="1104" y="441"/>
                  </a:lnTo>
                  <a:lnTo>
                    <a:pt x="1105" y="434"/>
                  </a:lnTo>
                  <a:lnTo>
                    <a:pt x="1108" y="430"/>
                  </a:lnTo>
                  <a:lnTo>
                    <a:pt x="1108" y="436"/>
                  </a:lnTo>
                  <a:lnTo>
                    <a:pt x="1111" y="440"/>
                  </a:lnTo>
                  <a:lnTo>
                    <a:pt x="1112" y="443"/>
                  </a:lnTo>
                  <a:lnTo>
                    <a:pt x="1116" y="444"/>
                  </a:lnTo>
                  <a:lnTo>
                    <a:pt x="1119" y="445"/>
                  </a:lnTo>
                  <a:lnTo>
                    <a:pt x="1121" y="445"/>
                  </a:lnTo>
                  <a:lnTo>
                    <a:pt x="1123" y="443"/>
                  </a:lnTo>
                  <a:lnTo>
                    <a:pt x="1121" y="437"/>
                  </a:lnTo>
                  <a:lnTo>
                    <a:pt x="1117" y="429"/>
                  </a:lnTo>
                  <a:lnTo>
                    <a:pt x="1113" y="423"/>
                  </a:lnTo>
                  <a:lnTo>
                    <a:pt x="1109" y="421"/>
                  </a:lnTo>
                  <a:lnTo>
                    <a:pt x="1100" y="419"/>
                  </a:lnTo>
                  <a:lnTo>
                    <a:pt x="1089" y="419"/>
                  </a:lnTo>
                  <a:lnTo>
                    <a:pt x="1083" y="421"/>
                  </a:lnTo>
                  <a:lnTo>
                    <a:pt x="1079" y="421"/>
                  </a:lnTo>
                  <a:lnTo>
                    <a:pt x="1069" y="418"/>
                  </a:lnTo>
                  <a:lnTo>
                    <a:pt x="1061" y="415"/>
                  </a:lnTo>
                  <a:lnTo>
                    <a:pt x="1053" y="415"/>
                  </a:lnTo>
                  <a:close/>
                  <a:moveTo>
                    <a:pt x="1030" y="367"/>
                  </a:moveTo>
                  <a:lnTo>
                    <a:pt x="1024" y="370"/>
                  </a:lnTo>
                  <a:lnTo>
                    <a:pt x="1000" y="386"/>
                  </a:lnTo>
                  <a:lnTo>
                    <a:pt x="989" y="389"/>
                  </a:lnTo>
                  <a:lnTo>
                    <a:pt x="983" y="392"/>
                  </a:lnTo>
                  <a:lnTo>
                    <a:pt x="982" y="393"/>
                  </a:lnTo>
                  <a:lnTo>
                    <a:pt x="981" y="396"/>
                  </a:lnTo>
                  <a:lnTo>
                    <a:pt x="981" y="403"/>
                  </a:lnTo>
                  <a:lnTo>
                    <a:pt x="986" y="406"/>
                  </a:lnTo>
                  <a:lnTo>
                    <a:pt x="996" y="406"/>
                  </a:lnTo>
                  <a:lnTo>
                    <a:pt x="1009" y="399"/>
                  </a:lnTo>
                  <a:lnTo>
                    <a:pt x="1015" y="397"/>
                  </a:lnTo>
                  <a:lnTo>
                    <a:pt x="1019" y="396"/>
                  </a:lnTo>
                  <a:lnTo>
                    <a:pt x="1020" y="396"/>
                  </a:lnTo>
                  <a:lnTo>
                    <a:pt x="1022" y="397"/>
                  </a:lnTo>
                  <a:lnTo>
                    <a:pt x="1022" y="399"/>
                  </a:lnTo>
                  <a:lnTo>
                    <a:pt x="1024" y="402"/>
                  </a:lnTo>
                  <a:lnTo>
                    <a:pt x="1027" y="403"/>
                  </a:lnTo>
                  <a:lnTo>
                    <a:pt x="1031" y="403"/>
                  </a:lnTo>
                  <a:lnTo>
                    <a:pt x="1050" y="406"/>
                  </a:lnTo>
                  <a:lnTo>
                    <a:pt x="1056" y="406"/>
                  </a:lnTo>
                  <a:lnTo>
                    <a:pt x="1059" y="403"/>
                  </a:lnTo>
                  <a:lnTo>
                    <a:pt x="1061" y="397"/>
                  </a:lnTo>
                  <a:lnTo>
                    <a:pt x="1063" y="396"/>
                  </a:lnTo>
                  <a:lnTo>
                    <a:pt x="1064" y="393"/>
                  </a:lnTo>
                  <a:lnTo>
                    <a:pt x="1064" y="391"/>
                  </a:lnTo>
                  <a:lnTo>
                    <a:pt x="1061" y="388"/>
                  </a:lnTo>
                  <a:lnTo>
                    <a:pt x="1052" y="384"/>
                  </a:lnTo>
                  <a:lnTo>
                    <a:pt x="1042" y="377"/>
                  </a:lnTo>
                  <a:lnTo>
                    <a:pt x="1035" y="370"/>
                  </a:lnTo>
                  <a:lnTo>
                    <a:pt x="1030" y="367"/>
                  </a:lnTo>
                  <a:close/>
                  <a:moveTo>
                    <a:pt x="538" y="358"/>
                  </a:moveTo>
                  <a:lnTo>
                    <a:pt x="536" y="360"/>
                  </a:lnTo>
                  <a:lnTo>
                    <a:pt x="538" y="362"/>
                  </a:lnTo>
                  <a:lnTo>
                    <a:pt x="540" y="367"/>
                  </a:lnTo>
                  <a:lnTo>
                    <a:pt x="543" y="370"/>
                  </a:lnTo>
                  <a:lnTo>
                    <a:pt x="544" y="373"/>
                  </a:lnTo>
                  <a:lnTo>
                    <a:pt x="549" y="377"/>
                  </a:lnTo>
                  <a:lnTo>
                    <a:pt x="557" y="381"/>
                  </a:lnTo>
                  <a:lnTo>
                    <a:pt x="561" y="382"/>
                  </a:lnTo>
                  <a:lnTo>
                    <a:pt x="564" y="384"/>
                  </a:lnTo>
                  <a:lnTo>
                    <a:pt x="565" y="385"/>
                  </a:lnTo>
                  <a:lnTo>
                    <a:pt x="566" y="388"/>
                  </a:lnTo>
                  <a:lnTo>
                    <a:pt x="566" y="391"/>
                  </a:lnTo>
                  <a:lnTo>
                    <a:pt x="568" y="395"/>
                  </a:lnTo>
                  <a:lnTo>
                    <a:pt x="568" y="399"/>
                  </a:lnTo>
                  <a:lnTo>
                    <a:pt x="570" y="402"/>
                  </a:lnTo>
                  <a:lnTo>
                    <a:pt x="573" y="407"/>
                  </a:lnTo>
                  <a:lnTo>
                    <a:pt x="576" y="407"/>
                  </a:lnTo>
                  <a:lnTo>
                    <a:pt x="579" y="404"/>
                  </a:lnTo>
                  <a:lnTo>
                    <a:pt x="580" y="400"/>
                  </a:lnTo>
                  <a:lnTo>
                    <a:pt x="580" y="397"/>
                  </a:lnTo>
                  <a:lnTo>
                    <a:pt x="579" y="393"/>
                  </a:lnTo>
                  <a:lnTo>
                    <a:pt x="576" y="388"/>
                  </a:lnTo>
                  <a:lnTo>
                    <a:pt x="564" y="376"/>
                  </a:lnTo>
                  <a:lnTo>
                    <a:pt x="557" y="370"/>
                  </a:lnTo>
                  <a:lnTo>
                    <a:pt x="553" y="367"/>
                  </a:lnTo>
                  <a:lnTo>
                    <a:pt x="551" y="367"/>
                  </a:lnTo>
                  <a:lnTo>
                    <a:pt x="549" y="365"/>
                  </a:lnTo>
                  <a:lnTo>
                    <a:pt x="546" y="363"/>
                  </a:lnTo>
                  <a:lnTo>
                    <a:pt x="544" y="360"/>
                  </a:lnTo>
                  <a:lnTo>
                    <a:pt x="542" y="359"/>
                  </a:lnTo>
                  <a:lnTo>
                    <a:pt x="540" y="358"/>
                  </a:lnTo>
                  <a:lnTo>
                    <a:pt x="538" y="358"/>
                  </a:lnTo>
                  <a:close/>
                  <a:moveTo>
                    <a:pt x="633" y="0"/>
                  </a:moveTo>
                  <a:lnTo>
                    <a:pt x="646" y="0"/>
                  </a:lnTo>
                  <a:lnTo>
                    <a:pt x="650" y="1"/>
                  </a:lnTo>
                  <a:lnTo>
                    <a:pt x="651" y="3"/>
                  </a:lnTo>
                  <a:lnTo>
                    <a:pt x="652" y="3"/>
                  </a:lnTo>
                  <a:lnTo>
                    <a:pt x="652" y="4"/>
                  </a:lnTo>
                  <a:lnTo>
                    <a:pt x="654" y="6"/>
                  </a:lnTo>
                  <a:lnTo>
                    <a:pt x="655" y="8"/>
                  </a:lnTo>
                  <a:lnTo>
                    <a:pt x="666" y="14"/>
                  </a:lnTo>
                  <a:lnTo>
                    <a:pt x="673" y="18"/>
                  </a:lnTo>
                  <a:lnTo>
                    <a:pt x="684" y="22"/>
                  </a:lnTo>
                  <a:lnTo>
                    <a:pt x="688" y="23"/>
                  </a:lnTo>
                  <a:lnTo>
                    <a:pt x="691" y="26"/>
                  </a:lnTo>
                  <a:lnTo>
                    <a:pt x="692" y="26"/>
                  </a:lnTo>
                  <a:lnTo>
                    <a:pt x="693" y="28"/>
                  </a:lnTo>
                  <a:lnTo>
                    <a:pt x="695" y="28"/>
                  </a:lnTo>
                  <a:lnTo>
                    <a:pt x="696" y="29"/>
                  </a:lnTo>
                  <a:lnTo>
                    <a:pt x="703" y="29"/>
                  </a:lnTo>
                  <a:lnTo>
                    <a:pt x="732" y="25"/>
                  </a:lnTo>
                  <a:lnTo>
                    <a:pt x="741" y="25"/>
                  </a:lnTo>
                  <a:lnTo>
                    <a:pt x="750" y="26"/>
                  </a:lnTo>
                  <a:lnTo>
                    <a:pt x="756" y="30"/>
                  </a:lnTo>
                  <a:lnTo>
                    <a:pt x="760" y="38"/>
                  </a:lnTo>
                  <a:lnTo>
                    <a:pt x="763" y="47"/>
                  </a:lnTo>
                  <a:lnTo>
                    <a:pt x="767" y="54"/>
                  </a:lnTo>
                  <a:lnTo>
                    <a:pt x="770" y="54"/>
                  </a:lnTo>
                  <a:lnTo>
                    <a:pt x="770" y="51"/>
                  </a:lnTo>
                  <a:lnTo>
                    <a:pt x="769" y="43"/>
                  </a:lnTo>
                  <a:lnTo>
                    <a:pt x="766" y="34"/>
                  </a:lnTo>
                  <a:lnTo>
                    <a:pt x="763" y="21"/>
                  </a:lnTo>
                  <a:lnTo>
                    <a:pt x="765" y="17"/>
                  </a:lnTo>
                  <a:lnTo>
                    <a:pt x="769" y="15"/>
                  </a:lnTo>
                  <a:lnTo>
                    <a:pt x="776" y="17"/>
                  </a:lnTo>
                  <a:lnTo>
                    <a:pt x="781" y="18"/>
                  </a:lnTo>
                  <a:lnTo>
                    <a:pt x="788" y="19"/>
                  </a:lnTo>
                  <a:lnTo>
                    <a:pt x="796" y="19"/>
                  </a:lnTo>
                  <a:lnTo>
                    <a:pt x="803" y="18"/>
                  </a:lnTo>
                  <a:lnTo>
                    <a:pt x="808" y="18"/>
                  </a:lnTo>
                  <a:lnTo>
                    <a:pt x="811" y="21"/>
                  </a:lnTo>
                  <a:lnTo>
                    <a:pt x="810" y="25"/>
                  </a:lnTo>
                  <a:lnTo>
                    <a:pt x="804" y="36"/>
                  </a:lnTo>
                  <a:lnTo>
                    <a:pt x="807" y="44"/>
                  </a:lnTo>
                  <a:lnTo>
                    <a:pt x="815" y="54"/>
                  </a:lnTo>
                  <a:lnTo>
                    <a:pt x="823" y="59"/>
                  </a:lnTo>
                  <a:lnTo>
                    <a:pt x="832" y="60"/>
                  </a:lnTo>
                  <a:lnTo>
                    <a:pt x="837" y="60"/>
                  </a:lnTo>
                  <a:lnTo>
                    <a:pt x="841" y="62"/>
                  </a:lnTo>
                  <a:lnTo>
                    <a:pt x="844" y="62"/>
                  </a:lnTo>
                  <a:lnTo>
                    <a:pt x="849" y="65"/>
                  </a:lnTo>
                  <a:lnTo>
                    <a:pt x="852" y="67"/>
                  </a:lnTo>
                  <a:lnTo>
                    <a:pt x="852" y="73"/>
                  </a:lnTo>
                  <a:lnTo>
                    <a:pt x="851" y="77"/>
                  </a:lnTo>
                  <a:lnTo>
                    <a:pt x="844" y="84"/>
                  </a:lnTo>
                  <a:lnTo>
                    <a:pt x="836" y="86"/>
                  </a:lnTo>
                  <a:lnTo>
                    <a:pt x="826" y="89"/>
                  </a:lnTo>
                  <a:lnTo>
                    <a:pt x="808" y="89"/>
                  </a:lnTo>
                  <a:lnTo>
                    <a:pt x="804" y="91"/>
                  </a:lnTo>
                  <a:lnTo>
                    <a:pt x="801" y="92"/>
                  </a:lnTo>
                  <a:lnTo>
                    <a:pt x="797" y="93"/>
                  </a:lnTo>
                  <a:lnTo>
                    <a:pt x="795" y="99"/>
                  </a:lnTo>
                  <a:lnTo>
                    <a:pt x="795" y="102"/>
                  </a:lnTo>
                  <a:lnTo>
                    <a:pt x="800" y="106"/>
                  </a:lnTo>
                  <a:lnTo>
                    <a:pt x="808" y="107"/>
                  </a:lnTo>
                  <a:lnTo>
                    <a:pt x="818" y="106"/>
                  </a:lnTo>
                  <a:lnTo>
                    <a:pt x="837" y="106"/>
                  </a:lnTo>
                  <a:lnTo>
                    <a:pt x="849" y="107"/>
                  </a:lnTo>
                  <a:lnTo>
                    <a:pt x="877" y="107"/>
                  </a:lnTo>
                  <a:lnTo>
                    <a:pt x="885" y="106"/>
                  </a:lnTo>
                  <a:lnTo>
                    <a:pt x="890" y="100"/>
                  </a:lnTo>
                  <a:lnTo>
                    <a:pt x="892" y="93"/>
                  </a:lnTo>
                  <a:lnTo>
                    <a:pt x="889" y="86"/>
                  </a:lnTo>
                  <a:lnTo>
                    <a:pt x="882" y="82"/>
                  </a:lnTo>
                  <a:lnTo>
                    <a:pt x="877" y="80"/>
                  </a:lnTo>
                  <a:lnTo>
                    <a:pt x="877" y="78"/>
                  </a:lnTo>
                  <a:lnTo>
                    <a:pt x="878" y="75"/>
                  </a:lnTo>
                  <a:lnTo>
                    <a:pt x="879" y="74"/>
                  </a:lnTo>
                  <a:lnTo>
                    <a:pt x="905" y="74"/>
                  </a:lnTo>
                  <a:lnTo>
                    <a:pt x="908" y="73"/>
                  </a:lnTo>
                  <a:lnTo>
                    <a:pt x="910" y="73"/>
                  </a:lnTo>
                  <a:lnTo>
                    <a:pt x="910" y="80"/>
                  </a:lnTo>
                  <a:lnTo>
                    <a:pt x="911" y="88"/>
                  </a:lnTo>
                  <a:lnTo>
                    <a:pt x="911" y="102"/>
                  </a:lnTo>
                  <a:lnTo>
                    <a:pt x="912" y="106"/>
                  </a:lnTo>
                  <a:lnTo>
                    <a:pt x="914" y="108"/>
                  </a:lnTo>
                  <a:lnTo>
                    <a:pt x="916" y="111"/>
                  </a:lnTo>
                  <a:lnTo>
                    <a:pt x="922" y="111"/>
                  </a:lnTo>
                  <a:lnTo>
                    <a:pt x="925" y="110"/>
                  </a:lnTo>
                  <a:lnTo>
                    <a:pt x="927" y="107"/>
                  </a:lnTo>
                  <a:lnTo>
                    <a:pt x="929" y="104"/>
                  </a:lnTo>
                  <a:lnTo>
                    <a:pt x="933" y="100"/>
                  </a:lnTo>
                  <a:lnTo>
                    <a:pt x="935" y="99"/>
                  </a:lnTo>
                  <a:lnTo>
                    <a:pt x="940" y="96"/>
                  </a:lnTo>
                  <a:lnTo>
                    <a:pt x="941" y="89"/>
                  </a:lnTo>
                  <a:lnTo>
                    <a:pt x="940" y="80"/>
                  </a:lnTo>
                  <a:lnTo>
                    <a:pt x="937" y="71"/>
                  </a:lnTo>
                  <a:lnTo>
                    <a:pt x="931" y="58"/>
                  </a:lnTo>
                  <a:lnTo>
                    <a:pt x="930" y="47"/>
                  </a:lnTo>
                  <a:lnTo>
                    <a:pt x="931" y="44"/>
                  </a:lnTo>
                  <a:lnTo>
                    <a:pt x="934" y="43"/>
                  </a:lnTo>
                  <a:lnTo>
                    <a:pt x="938" y="41"/>
                  </a:lnTo>
                  <a:lnTo>
                    <a:pt x="942" y="43"/>
                  </a:lnTo>
                  <a:lnTo>
                    <a:pt x="946" y="43"/>
                  </a:lnTo>
                  <a:lnTo>
                    <a:pt x="956" y="52"/>
                  </a:lnTo>
                  <a:lnTo>
                    <a:pt x="959" y="56"/>
                  </a:lnTo>
                  <a:lnTo>
                    <a:pt x="961" y="59"/>
                  </a:lnTo>
                  <a:lnTo>
                    <a:pt x="963" y="62"/>
                  </a:lnTo>
                  <a:lnTo>
                    <a:pt x="966" y="63"/>
                  </a:lnTo>
                  <a:lnTo>
                    <a:pt x="966" y="65"/>
                  </a:lnTo>
                  <a:lnTo>
                    <a:pt x="967" y="65"/>
                  </a:lnTo>
                  <a:lnTo>
                    <a:pt x="968" y="67"/>
                  </a:lnTo>
                  <a:lnTo>
                    <a:pt x="971" y="69"/>
                  </a:lnTo>
                  <a:lnTo>
                    <a:pt x="974" y="73"/>
                  </a:lnTo>
                  <a:lnTo>
                    <a:pt x="977" y="75"/>
                  </a:lnTo>
                  <a:lnTo>
                    <a:pt x="982" y="84"/>
                  </a:lnTo>
                  <a:lnTo>
                    <a:pt x="983" y="88"/>
                  </a:lnTo>
                  <a:lnTo>
                    <a:pt x="985" y="91"/>
                  </a:lnTo>
                  <a:lnTo>
                    <a:pt x="987" y="91"/>
                  </a:lnTo>
                  <a:lnTo>
                    <a:pt x="993" y="88"/>
                  </a:lnTo>
                  <a:lnTo>
                    <a:pt x="996" y="85"/>
                  </a:lnTo>
                  <a:lnTo>
                    <a:pt x="1000" y="82"/>
                  </a:lnTo>
                  <a:lnTo>
                    <a:pt x="1002" y="81"/>
                  </a:lnTo>
                  <a:lnTo>
                    <a:pt x="1005" y="81"/>
                  </a:lnTo>
                  <a:lnTo>
                    <a:pt x="1011" y="84"/>
                  </a:lnTo>
                  <a:lnTo>
                    <a:pt x="1015" y="86"/>
                  </a:lnTo>
                  <a:lnTo>
                    <a:pt x="1018" y="92"/>
                  </a:lnTo>
                  <a:lnTo>
                    <a:pt x="1018" y="106"/>
                  </a:lnTo>
                  <a:lnTo>
                    <a:pt x="1016" y="110"/>
                  </a:lnTo>
                  <a:lnTo>
                    <a:pt x="1016" y="111"/>
                  </a:lnTo>
                  <a:lnTo>
                    <a:pt x="1020" y="111"/>
                  </a:lnTo>
                  <a:lnTo>
                    <a:pt x="1023" y="110"/>
                  </a:lnTo>
                  <a:lnTo>
                    <a:pt x="1028" y="104"/>
                  </a:lnTo>
                  <a:lnTo>
                    <a:pt x="1031" y="99"/>
                  </a:lnTo>
                  <a:lnTo>
                    <a:pt x="1034" y="96"/>
                  </a:lnTo>
                  <a:lnTo>
                    <a:pt x="1037" y="95"/>
                  </a:lnTo>
                  <a:lnTo>
                    <a:pt x="1039" y="95"/>
                  </a:lnTo>
                  <a:lnTo>
                    <a:pt x="1044" y="93"/>
                  </a:lnTo>
                  <a:lnTo>
                    <a:pt x="1046" y="92"/>
                  </a:lnTo>
                  <a:lnTo>
                    <a:pt x="1048" y="91"/>
                  </a:lnTo>
                  <a:lnTo>
                    <a:pt x="1049" y="88"/>
                  </a:lnTo>
                  <a:lnTo>
                    <a:pt x="1049" y="84"/>
                  </a:lnTo>
                  <a:lnTo>
                    <a:pt x="1050" y="80"/>
                  </a:lnTo>
                  <a:lnTo>
                    <a:pt x="1050" y="74"/>
                  </a:lnTo>
                  <a:lnTo>
                    <a:pt x="1048" y="74"/>
                  </a:lnTo>
                  <a:lnTo>
                    <a:pt x="1042" y="73"/>
                  </a:lnTo>
                  <a:lnTo>
                    <a:pt x="1033" y="71"/>
                  </a:lnTo>
                  <a:lnTo>
                    <a:pt x="1012" y="71"/>
                  </a:lnTo>
                  <a:lnTo>
                    <a:pt x="1004" y="69"/>
                  </a:lnTo>
                  <a:lnTo>
                    <a:pt x="994" y="62"/>
                  </a:lnTo>
                  <a:lnTo>
                    <a:pt x="989" y="55"/>
                  </a:lnTo>
                  <a:lnTo>
                    <a:pt x="987" y="49"/>
                  </a:lnTo>
                  <a:lnTo>
                    <a:pt x="987" y="43"/>
                  </a:lnTo>
                  <a:lnTo>
                    <a:pt x="985" y="37"/>
                  </a:lnTo>
                  <a:lnTo>
                    <a:pt x="985" y="32"/>
                  </a:lnTo>
                  <a:lnTo>
                    <a:pt x="989" y="28"/>
                  </a:lnTo>
                  <a:lnTo>
                    <a:pt x="997" y="23"/>
                  </a:lnTo>
                  <a:lnTo>
                    <a:pt x="1016" y="15"/>
                  </a:lnTo>
                  <a:lnTo>
                    <a:pt x="1024" y="12"/>
                  </a:lnTo>
                  <a:lnTo>
                    <a:pt x="1031" y="12"/>
                  </a:lnTo>
                  <a:lnTo>
                    <a:pt x="1037" y="15"/>
                  </a:lnTo>
                  <a:lnTo>
                    <a:pt x="1041" y="22"/>
                  </a:lnTo>
                  <a:lnTo>
                    <a:pt x="1041" y="32"/>
                  </a:lnTo>
                  <a:lnTo>
                    <a:pt x="1039" y="38"/>
                  </a:lnTo>
                  <a:lnTo>
                    <a:pt x="1038" y="43"/>
                  </a:lnTo>
                  <a:lnTo>
                    <a:pt x="1038" y="47"/>
                  </a:lnTo>
                  <a:lnTo>
                    <a:pt x="1042" y="47"/>
                  </a:lnTo>
                  <a:lnTo>
                    <a:pt x="1045" y="45"/>
                  </a:lnTo>
                  <a:lnTo>
                    <a:pt x="1050" y="44"/>
                  </a:lnTo>
                  <a:lnTo>
                    <a:pt x="1054" y="43"/>
                  </a:lnTo>
                  <a:lnTo>
                    <a:pt x="1057" y="40"/>
                  </a:lnTo>
                  <a:lnTo>
                    <a:pt x="1059" y="37"/>
                  </a:lnTo>
                  <a:lnTo>
                    <a:pt x="1057" y="34"/>
                  </a:lnTo>
                  <a:lnTo>
                    <a:pt x="1057" y="32"/>
                  </a:lnTo>
                  <a:lnTo>
                    <a:pt x="1056" y="29"/>
                  </a:lnTo>
                  <a:lnTo>
                    <a:pt x="1056" y="25"/>
                  </a:lnTo>
                  <a:lnTo>
                    <a:pt x="1057" y="23"/>
                  </a:lnTo>
                  <a:lnTo>
                    <a:pt x="1065" y="22"/>
                  </a:lnTo>
                  <a:lnTo>
                    <a:pt x="1085" y="19"/>
                  </a:lnTo>
                  <a:lnTo>
                    <a:pt x="1098" y="19"/>
                  </a:lnTo>
                  <a:lnTo>
                    <a:pt x="1109" y="18"/>
                  </a:lnTo>
                  <a:lnTo>
                    <a:pt x="1134" y="15"/>
                  </a:lnTo>
                  <a:lnTo>
                    <a:pt x="1142" y="15"/>
                  </a:lnTo>
                  <a:lnTo>
                    <a:pt x="1152" y="18"/>
                  </a:lnTo>
                  <a:lnTo>
                    <a:pt x="1162" y="23"/>
                  </a:lnTo>
                  <a:lnTo>
                    <a:pt x="1173" y="30"/>
                  </a:lnTo>
                  <a:lnTo>
                    <a:pt x="1183" y="36"/>
                  </a:lnTo>
                  <a:lnTo>
                    <a:pt x="1195" y="41"/>
                  </a:lnTo>
                  <a:lnTo>
                    <a:pt x="1208" y="45"/>
                  </a:lnTo>
                  <a:lnTo>
                    <a:pt x="1216" y="49"/>
                  </a:lnTo>
                  <a:lnTo>
                    <a:pt x="1223" y="52"/>
                  </a:lnTo>
                  <a:lnTo>
                    <a:pt x="1232" y="55"/>
                  </a:lnTo>
                  <a:lnTo>
                    <a:pt x="1244" y="58"/>
                  </a:lnTo>
                  <a:lnTo>
                    <a:pt x="1257" y="59"/>
                  </a:lnTo>
                  <a:lnTo>
                    <a:pt x="1266" y="62"/>
                  </a:lnTo>
                  <a:lnTo>
                    <a:pt x="1272" y="62"/>
                  </a:lnTo>
                  <a:lnTo>
                    <a:pt x="1275" y="66"/>
                  </a:lnTo>
                  <a:lnTo>
                    <a:pt x="1276" y="73"/>
                  </a:lnTo>
                  <a:lnTo>
                    <a:pt x="1277" y="82"/>
                  </a:lnTo>
                  <a:lnTo>
                    <a:pt x="1280" y="92"/>
                  </a:lnTo>
                  <a:lnTo>
                    <a:pt x="1281" y="96"/>
                  </a:lnTo>
                  <a:lnTo>
                    <a:pt x="1287" y="99"/>
                  </a:lnTo>
                  <a:lnTo>
                    <a:pt x="1290" y="99"/>
                  </a:lnTo>
                  <a:lnTo>
                    <a:pt x="1294" y="97"/>
                  </a:lnTo>
                  <a:lnTo>
                    <a:pt x="1296" y="97"/>
                  </a:lnTo>
                  <a:lnTo>
                    <a:pt x="1299" y="96"/>
                  </a:lnTo>
                  <a:lnTo>
                    <a:pt x="1301" y="96"/>
                  </a:lnTo>
                  <a:lnTo>
                    <a:pt x="1305" y="97"/>
                  </a:lnTo>
                  <a:lnTo>
                    <a:pt x="1318" y="106"/>
                  </a:lnTo>
                  <a:lnTo>
                    <a:pt x="1324" y="111"/>
                  </a:lnTo>
                  <a:lnTo>
                    <a:pt x="1329" y="114"/>
                  </a:lnTo>
                  <a:lnTo>
                    <a:pt x="1339" y="118"/>
                  </a:lnTo>
                  <a:lnTo>
                    <a:pt x="1350" y="119"/>
                  </a:lnTo>
                  <a:lnTo>
                    <a:pt x="1358" y="122"/>
                  </a:lnTo>
                  <a:lnTo>
                    <a:pt x="1361" y="122"/>
                  </a:lnTo>
                  <a:lnTo>
                    <a:pt x="1361" y="123"/>
                  </a:lnTo>
                  <a:lnTo>
                    <a:pt x="1359" y="125"/>
                  </a:lnTo>
                  <a:lnTo>
                    <a:pt x="1358" y="128"/>
                  </a:lnTo>
                  <a:lnTo>
                    <a:pt x="1355" y="130"/>
                  </a:lnTo>
                  <a:lnTo>
                    <a:pt x="1354" y="133"/>
                  </a:lnTo>
                  <a:lnTo>
                    <a:pt x="1347" y="140"/>
                  </a:lnTo>
                  <a:lnTo>
                    <a:pt x="1343" y="143"/>
                  </a:lnTo>
                  <a:lnTo>
                    <a:pt x="1337" y="145"/>
                  </a:lnTo>
                  <a:lnTo>
                    <a:pt x="1333" y="149"/>
                  </a:lnTo>
                  <a:lnTo>
                    <a:pt x="1327" y="151"/>
                  </a:lnTo>
                  <a:lnTo>
                    <a:pt x="1318" y="147"/>
                  </a:lnTo>
                  <a:lnTo>
                    <a:pt x="1310" y="141"/>
                  </a:lnTo>
                  <a:lnTo>
                    <a:pt x="1303" y="137"/>
                  </a:lnTo>
                  <a:lnTo>
                    <a:pt x="1295" y="134"/>
                  </a:lnTo>
                  <a:lnTo>
                    <a:pt x="1288" y="133"/>
                  </a:lnTo>
                  <a:lnTo>
                    <a:pt x="1283" y="134"/>
                  </a:lnTo>
                  <a:lnTo>
                    <a:pt x="1281" y="136"/>
                  </a:lnTo>
                  <a:lnTo>
                    <a:pt x="1281" y="137"/>
                  </a:lnTo>
                  <a:lnTo>
                    <a:pt x="1283" y="140"/>
                  </a:lnTo>
                  <a:lnTo>
                    <a:pt x="1283" y="143"/>
                  </a:lnTo>
                  <a:lnTo>
                    <a:pt x="1284" y="145"/>
                  </a:lnTo>
                  <a:lnTo>
                    <a:pt x="1290" y="149"/>
                  </a:lnTo>
                  <a:lnTo>
                    <a:pt x="1299" y="155"/>
                  </a:lnTo>
                  <a:lnTo>
                    <a:pt x="1309" y="162"/>
                  </a:lnTo>
                  <a:lnTo>
                    <a:pt x="1314" y="170"/>
                  </a:lnTo>
                  <a:lnTo>
                    <a:pt x="1317" y="178"/>
                  </a:lnTo>
                  <a:lnTo>
                    <a:pt x="1317" y="191"/>
                  </a:lnTo>
                  <a:lnTo>
                    <a:pt x="1316" y="191"/>
                  </a:lnTo>
                  <a:lnTo>
                    <a:pt x="1307" y="186"/>
                  </a:lnTo>
                  <a:lnTo>
                    <a:pt x="1305" y="184"/>
                  </a:lnTo>
                  <a:lnTo>
                    <a:pt x="1302" y="182"/>
                  </a:lnTo>
                  <a:lnTo>
                    <a:pt x="1298" y="181"/>
                  </a:lnTo>
                  <a:lnTo>
                    <a:pt x="1291" y="181"/>
                  </a:lnTo>
                  <a:lnTo>
                    <a:pt x="1287" y="185"/>
                  </a:lnTo>
                  <a:lnTo>
                    <a:pt x="1287" y="186"/>
                  </a:lnTo>
                  <a:lnTo>
                    <a:pt x="1286" y="189"/>
                  </a:lnTo>
                  <a:lnTo>
                    <a:pt x="1286" y="191"/>
                  </a:lnTo>
                  <a:lnTo>
                    <a:pt x="1281" y="191"/>
                  </a:lnTo>
                  <a:lnTo>
                    <a:pt x="1277" y="189"/>
                  </a:lnTo>
                  <a:lnTo>
                    <a:pt x="1261" y="189"/>
                  </a:lnTo>
                  <a:lnTo>
                    <a:pt x="1261" y="188"/>
                  </a:lnTo>
                  <a:lnTo>
                    <a:pt x="1258" y="185"/>
                  </a:lnTo>
                  <a:lnTo>
                    <a:pt x="1257" y="182"/>
                  </a:lnTo>
                  <a:lnTo>
                    <a:pt x="1253" y="180"/>
                  </a:lnTo>
                  <a:lnTo>
                    <a:pt x="1250" y="177"/>
                  </a:lnTo>
                  <a:lnTo>
                    <a:pt x="1244" y="177"/>
                  </a:lnTo>
                  <a:lnTo>
                    <a:pt x="1242" y="180"/>
                  </a:lnTo>
                  <a:lnTo>
                    <a:pt x="1242" y="181"/>
                  </a:lnTo>
                  <a:lnTo>
                    <a:pt x="1240" y="182"/>
                  </a:lnTo>
                  <a:lnTo>
                    <a:pt x="1239" y="182"/>
                  </a:lnTo>
                  <a:lnTo>
                    <a:pt x="1235" y="178"/>
                  </a:lnTo>
                  <a:lnTo>
                    <a:pt x="1231" y="175"/>
                  </a:lnTo>
                  <a:lnTo>
                    <a:pt x="1228" y="173"/>
                  </a:lnTo>
                  <a:lnTo>
                    <a:pt x="1225" y="171"/>
                  </a:lnTo>
                  <a:lnTo>
                    <a:pt x="1219" y="171"/>
                  </a:lnTo>
                  <a:lnTo>
                    <a:pt x="1217" y="170"/>
                  </a:lnTo>
                  <a:lnTo>
                    <a:pt x="1213" y="167"/>
                  </a:lnTo>
                  <a:lnTo>
                    <a:pt x="1208" y="162"/>
                  </a:lnTo>
                  <a:lnTo>
                    <a:pt x="1203" y="160"/>
                  </a:lnTo>
                  <a:lnTo>
                    <a:pt x="1193" y="160"/>
                  </a:lnTo>
                  <a:lnTo>
                    <a:pt x="1182" y="159"/>
                  </a:lnTo>
                  <a:lnTo>
                    <a:pt x="1169" y="158"/>
                  </a:lnTo>
                  <a:lnTo>
                    <a:pt x="1162" y="159"/>
                  </a:lnTo>
                  <a:lnTo>
                    <a:pt x="1157" y="160"/>
                  </a:lnTo>
                  <a:lnTo>
                    <a:pt x="1145" y="165"/>
                  </a:lnTo>
                  <a:lnTo>
                    <a:pt x="1141" y="163"/>
                  </a:lnTo>
                  <a:lnTo>
                    <a:pt x="1139" y="156"/>
                  </a:lnTo>
                  <a:lnTo>
                    <a:pt x="1139" y="147"/>
                  </a:lnTo>
                  <a:lnTo>
                    <a:pt x="1141" y="140"/>
                  </a:lnTo>
                  <a:lnTo>
                    <a:pt x="1145" y="136"/>
                  </a:lnTo>
                  <a:lnTo>
                    <a:pt x="1153" y="134"/>
                  </a:lnTo>
                  <a:lnTo>
                    <a:pt x="1165" y="136"/>
                  </a:lnTo>
                  <a:lnTo>
                    <a:pt x="1171" y="137"/>
                  </a:lnTo>
                  <a:lnTo>
                    <a:pt x="1177" y="137"/>
                  </a:lnTo>
                  <a:lnTo>
                    <a:pt x="1182" y="133"/>
                  </a:lnTo>
                  <a:lnTo>
                    <a:pt x="1183" y="130"/>
                  </a:lnTo>
                  <a:lnTo>
                    <a:pt x="1187" y="123"/>
                  </a:lnTo>
                  <a:lnTo>
                    <a:pt x="1194" y="118"/>
                  </a:lnTo>
                  <a:lnTo>
                    <a:pt x="1205" y="112"/>
                  </a:lnTo>
                  <a:lnTo>
                    <a:pt x="1209" y="111"/>
                  </a:lnTo>
                  <a:lnTo>
                    <a:pt x="1210" y="108"/>
                  </a:lnTo>
                  <a:lnTo>
                    <a:pt x="1212" y="107"/>
                  </a:lnTo>
                  <a:lnTo>
                    <a:pt x="1209" y="104"/>
                  </a:lnTo>
                  <a:lnTo>
                    <a:pt x="1203" y="102"/>
                  </a:lnTo>
                  <a:lnTo>
                    <a:pt x="1201" y="102"/>
                  </a:lnTo>
                  <a:lnTo>
                    <a:pt x="1199" y="100"/>
                  </a:lnTo>
                  <a:lnTo>
                    <a:pt x="1197" y="99"/>
                  </a:lnTo>
                  <a:lnTo>
                    <a:pt x="1195" y="97"/>
                  </a:lnTo>
                  <a:lnTo>
                    <a:pt x="1188" y="97"/>
                  </a:lnTo>
                  <a:lnTo>
                    <a:pt x="1187" y="100"/>
                  </a:lnTo>
                  <a:lnTo>
                    <a:pt x="1184" y="104"/>
                  </a:lnTo>
                  <a:lnTo>
                    <a:pt x="1183" y="108"/>
                  </a:lnTo>
                  <a:lnTo>
                    <a:pt x="1177" y="114"/>
                  </a:lnTo>
                  <a:lnTo>
                    <a:pt x="1176" y="117"/>
                  </a:lnTo>
                  <a:lnTo>
                    <a:pt x="1156" y="117"/>
                  </a:lnTo>
                  <a:lnTo>
                    <a:pt x="1152" y="115"/>
                  </a:lnTo>
                  <a:lnTo>
                    <a:pt x="1150" y="115"/>
                  </a:lnTo>
                  <a:lnTo>
                    <a:pt x="1149" y="114"/>
                  </a:lnTo>
                  <a:lnTo>
                    <a:pt x="1154" y="108"/>
                  </a:lnTo>
                  <a:lnTo>
                    <a:pt x="1157" y="107"/>
                  </a:lnTo>
                  <a:lnTo>
                    <a:pt x="1161" y="103"/>
                  </a:lnTo>
                  <a:lnTo>
                    <a:pt x="1164" y="96"/>
                  </a:lnTo>
                  <a:lnTo>
                    <a:pt x="1165" y="89"/>
                  </a:lnTo>
                  <a:lnTo>
                    <a:pt x="1164" y="85"/>
                  </a:lnTo>
                  <a:lnTo>
                    <a:pt x="1161" y="82"/>
                  </a:lnTo>
                  <a:lnTo>
                    <a:pt x="1158" y="81"/>
                  </a:lnTo>
                  <a:lnTo>
                    <a:pt x="1142" y="81"/>
                  </a:lnTo>
                  <a:lnTo>
                    <a:pt x="1141" y="80"/>
                  </a:lnTo>
                  <a:lnTo>
                    <a:pt x="1141" y="74"/>
                  </a:lnTo>
                  <a:lnTo>
                    <a:pt x="1139" y="73"/>
                  </a:lnTo>
                  <a:lnTo>
                    <a:pt x="1138" y="70"/>
                  </a:lnTo>
                  <a:lnTo>
                    <a:pt x="1135" y="67"/>
                  </a:lnTo>
                  <a:lnTo>
                    <a:pt x="1134" y="67"/>
                  </a:lnTo>
                  <a:lnTo>
                    <a:pt x="1132" y="69"/>
                  </a:lnTo>
                  <a:lnTo>
                    <a:pt x="1132" y="77"/>
                  </a:lnTo>
                  <a:lnTo>
                    <a:pt x="1130" y="80"/>
                  </a:lnTo>
                  <a:lnTo>
                    <a:pt x="1102" y="80"/>
                  </a:lnTo>
                  <a:lnTo>
                    <a:pt x="1100" y="81"/>
                  </a:lnTo>
                  <a:lnTo>
                    <a:pt x="1095" y="84"/>
                  </a:lnTo>
                  <a:lnTo>
                    <a:pt x="1093" y="85"/>
                  </a:lnTo>
                  <a:lnTo>
                    <a:pt x="1091" y="88"/>
                  </a:lnTo>
                  <a:lnTo>
                    <a:pt x="1090" y="89"/>
                  </a:lnTo>
                  <a:lnTo>
                    <a:pt x="1091" y="92"/>
                  </a:lnTo>
                  <a:lnTo>
                    <a:pt x="1093" y="93"/>
                  </a:lnTo>
                  <a:lnTo>
                    <a:pt x="1101" y="97"/>
                  </a:lnTo>
                  <a:lnTo>
                    <a:pt x="1106" y="103"/>
                  </a:lnTo>
                  <a:lnTo>
                    <a:pt x="1108" y="107"/>
                  </a:lnTo>
                  <a:lnTo>
                    <a:pt x="1108" y="112"/>
                  </a:lnTo>
                  <a:lnTo>
                    <a:pt x="1106" y="115"/>
                  </a:lnTo>
                  <a:lnTo>
                    <a:pt x="1104" y="118"/>
                  </a:lnTo>
                  <a:lnTo>
                    <a:pt x="1101" y="119"/>
                  </a:lnTo>
                  <a:lnTo>
                    <a:pt x="1098" y="119"/>
                  </a:lnTo>
                  <a:lnTo>
                    <a:pt x="1093" y="122"/>
                  </a:lnTo>
                  <a:lnTo>
                    <a:pt x="1091" y="122"/>
                  </a:lnTo>
                  <a:lnTo>
                    <a:pt x="1089" y="123"/>
                  </a:lnTo>
                  <a:lnTo>
                    <a:pt x="1086" y="123"/>
                  </a:lnTo>
                  <a:lnTo>
                    <a:pt x="1078" y="128"/>
                  </a:lnTo>
                  <a:lnTo>
                    <a:pt x="1076" y="129"/>
                  </a:lnTo>
                  <a:lnTo>
                    <a:pt x="1072" y="129"/>
                  </a:lnTo>
                  <a:lnTo>
                    <a:pt x="1067" y="126"/>
                  </a:lnTo>
                  <a:lnTo>
                    <a:pt x="1059" y="125"/>
                  </a:lnTo>
                  <a:lnTo>
                    <a:pt x="1045" y="125"/>
                  </a:lnTo>
                  <a:lnTo>
                    <a:pt x="1039" y="128"/>
                  </a:lnTo>
                  <a:lnTo>
                    <a:pt x="1038" y="129"/>
                  </a:lnTo>
                  <a:lnTo>
                    <a:pt x="1039" y="132"/>
                  </a:lnTo>
                  <a:lnTo>
                    <a:pt x="1042" y="134"/>
                  </a:lnTo>
                  <a:lnTo>
                    <a:pt x="1052" y="134"/>
                  </a:lnTo>
                  <a:lnTo>
                    <a:pt x="1052" y="136"/>
                  </a:lnTo>
                  <a:lnTo>
                    <a:pt x="1053" y="136"/>
                  </a:lnTo>
                  <a:lnTo>
                    <a:pt x="1054" y="137"/>
                  </a:lnTo>
                  <a:lnTo>
                    <a:pt x="1057" y="137"/>
                  </a:lnTo>
                  <a:lnTo>
                    <a:pt x="1059" y="138"/>
                  </a:lnTo>
                  <a:lnTo>
                    <a:pt x="1067" y="136"/>
                  </a:lnTo>
                  <a:lnTo>
                    <a:pt x="1068" y="134"/>
                  </a:lnTo>
                  <a:lnTo>
                    <a:pt x="1072" y="134"/>
                  </a:lnTo>
                  <a:lnTo>
                    <a:pt x="1087" y="149"/>
                  </a:lnTo>
                  <a:lnTo>
                    <a:pt x="1098" y="154"/>
                  </a:lnTo>
                  <a:lnTo>
                    <a:pt x="1111" y="159"/>
                  </a:lnTo>
                  <a:lnTo>
                    <a:pt x="1115" y="162"/>
                  </a:lnTo>
                  <a:lnTo>
                    <a:pt x="1116" y="166"/>
                  </a:lnTo>
                  <a:lnTo>
                    <a:pt x="1116" y="169"/>
                  </a:lnTo>
                  <a:lnTo>
                    <a:pt x="1115" y="171"/>
                  </a:lnTo>
                  <a:lnTo>
                    <a:pt x="1112" y="173"/>
                  </a:lnTo>
                  <a:lnTo>
                    <a:pt x="1109" y="175"/>
                  </a:lnTo>
                  <a:lnTo>
                    <a:pt x="1104" y="178"/>
                  </a:lnTo>
                  <a:lnTo>
                    <a:pt x="1097" y="178"/>
                  </a:lnTo>
                  <a:lnTo>
                    <a:pt x="1095" y="175"/>
                  </a:lnTo>
                  <a:lnTo>
                    <a:pt x="1093" y="174"/>
                  </a:lnTo>
                  <a:lnTo>
                    <a:pt x="1091" y="171"/>
                  </a:lnTo>
                  <a:lnTo>
                    <a:pt x="1089" y="163"/>
                  </a:lnTo>
                  <a:lnTo>
                    <a:pt x="1085" y="160"/>
                  </a:lnTo>
                  <a:lnTo>
                    <a:pt x="1079" y="160"/>
                  </a:lnTo>
                  <a:lnTo>
                    <a:pt x="1068" y="163"/>
                  </a:lnTo>
                  <a:lnTo>
                    <a:pt x="1067" y="165"/>
                  </a:lnTo>
                  <a:lnTo>
                    <a:pt x="1065" y="165"/>
                  </a:lnTo>
                  <a:lnTo>
                    <a:pt x="1064" y="166"/>
                  </a:lnTo>
                  <a:lnTo>
                    <a:pt x="1061" y="167"/>
                  </a:lnTo>
                  <a:lnTo>
                    <a:pt x="1057" y="170"/>
                  </a:lnTo>
                  <a:lnTo>
                    <a:pt x="1049" y="173"/>
                  </a:lnTo>
                  <a:lnTo>
                    <a:pt x="1041" y="173"/>
                  </a:lnTo>
                  <a:lnTo>
                    <a:pt x="1038" y="171"/>
                  </a:lnTo>
                  <a:lnTo>
                    <a:pt x="1037" y="170"/>
                  </a:lnTo>
                  <a:lnTo>
                    <a:pt x="1037" y="169"/>
                  </a:lnTo>
                  <a:lnTo>
                    <a:pt x="1042" y="163"/>
                  </a:lnTo>
                  <a:lnTo>
                    <a:pt x="1045" y="158"/>
                  </a:lnTo>
                  <a:lnTo>
                    <a:pt x="1034" y="147"/>
                  </a:lnTo>
                  <a:lnTo>
                    <a:pt x="1031" y="140"/>
                  </a:lnTo>
                  <a:lnTo>
                    <a:pt x="1031" y="137"/>
                  </a:lnTo>
                  <a:lnTo>
                    <a:pt x="1030" y="140"/>
                  </a:lnTo>
                  <a:lnTo>
                    <a:pt x="1027" y="147"/>
                  </a:lnTo>
                  <a:lnTo>
                    <a:pt x="1024" y="163"/>
                  </a:lnTo>
                  <a:lnTo>
                    <a:pt x="1024" y="169"/>
                  </a:lnTo>
                  <a:lnTo>
                    <a:pt x="1023" y="170"/>
                  </a:lnTo>
                  <a:lnTo>
                    <a:pt x="1019" y="167"/>
                  </a:lnTo>
                  <a:lnTo>
                    <a:pt x="1011" y="163"/>
                  </a:lnTo>
                  <a:lnTo>
                    <a:pt x="1000" y="163"/>
                  </a:lnTo>
                  <a:lnTo>
                    <a:pt x="990" y="166"/>
                  </a:lnTo>
                  <a:lnTo>
                    <a:pt x="985" y="169"/>
                  </a:lnTo>
                  <a:lnTo>
                    <a:pt x="972" y="181"/>
                  </a:lnTo>
                  <a:lnTo>
                    <a:pt x="960" y="191"/>
                  </a:lnTo>
                  <a:lnTo>
                    <a:pt x="951" y="197"/>
                  </a:lnTo>
                  <a:lnTo>
                    <a:pt x="945" y="203"/>
                  </a:lnTo>
                  <a:lnTo>
                    <a:pt x="944" y="206"/>
                  </a:lnTo>
                  <a:lnTo>
                    <a:pt x="944" y="214"/>
                  </a:lnTo>
                  <a:lnTo>
                    <a:pt x="945" y="221"/>
                  </a:lnTo>
                  <a:lnTo>
                    <a:pt x="945" y="239"/>
                  </a:lnTo>
                  <a:lnTo>
                    <a:pt x="946" y="241"/>
                  </a:lnTo>
                  <a:lnTo>
                    <a:pt x="951" y="244"/>
                  </a:lnTo>
                  <a:lnTo>
                    <a:pt x="956" y="247"/>
                  </a:lnTo>
                  <a:lnTo>
                    <a:pt x="957" y="249"/>
                  </a:lnTo>
                  <a:lnTo>
                    <a:pt x="957" y="254"/>
                  </a:lnTo>
                  <a:lnTo>
                    <a:pt x="961" y="262"/>
                  </a:lnTo>
                  <a:lnTo>
                    <a:pt x="963" y="263"/>
                  </a:lnTo>
                  <a:lnTo>
                    <a:pt x="966" y="263"/>
                  </a:lnTo>
                  <a:lnTo>
                    <a:pt x="977" y="260"/>
                  </a:lnTo>
                  <a:lnTo>
                    <a:pt x="983" y="260"/>
                  </a:lnTo>
                  <a:lnTo>
                    <a:pt x="993" y="265"/>
                  </a:lnTo>
                  <a:lnTo>
                    <a:pt x="1007" y="273"/>
                  </a:lnTo>
                  <a:lnTo>
                    <a:pt x="1019" y="277"/>
                  </a:lnTo>
                  <a:lnTo>
                    <a:pt x="1049" y="282"/>
                  </a:lnTo>
                  <a:lnTo>
                    <a:pt x="1061" y="282"/>
                  </a:lnTo>
                  <a:lnTo>
                    <a:pt x="1071" y="280"/>
                  </a:lnTo>
                  <a:lnTo>
                    <a:pt x="1075" y="280"/>
                  </a:lnTo>
                  <a:lnTo>
                    <a:pt x="1080" y="281"/>
                  </a:lnTo>
                  <a:lnTo>
                    <a:pt x="1085" y="284"/>
                  </a:lnTo>
                  <a:lnTo>
                    <a:pt x="1087" y="289"/>
                  </a:lnTo>
                  <a:lnTo>
                    <a:pt x="1090" y="297"/>
                  </a:lnTo>
                  <a:lnTo>
                    <a:pt x="1093" y="308"/>
                  </a:lnTo>
                  <a:lnTo>
                    <a:pt x="1095" y="313"/>
                  </a:lnTo>
                  <a:lnTo>
                    <a:pt x="1095" y="323"/>
                  </a:lnTo>
                  <a:lnTo>
                    <a:pt x="1097" y="323"/>
                  </a:lnTo>
                  <a:lnTo>
                    <a:pt x="1100" y="321"/>
                  </a:lnTo>
                  <a:lnTo>
                    <a:pt x="1102" y="315"/>
                  </a:lnTo>
                  <a:lnTo>
                    <a:pt x="1104" y="314"/>
                  </a:lnTo>
                  <a:lnTo>
                    <a:pt x="1105" y="311"/>
                  </a:lnTo>
                  <a:lnTo>
                    <a:pt x="1106" y="310"/>
                  </a:lnTo>
                  <a:lnTo>
                    <a:pt x="1108" y="313"/>
                  </a:lnTo>
                  <a:lnTo>
                    <a:pt x="1109" y="319"/>
                  </a:lnTo>
                  <a:lnTo>
                    <a:pt x="1109" y="328"/>
                  </a:lnTo>
                  <a:lnTo>
                    <a:pt x="1108" y="332"/>
                  </a:lnTo>
                  <a:lnTo>
                    <a:pt x="1106" y="333"/>
                  </a:lnTo>
                  <a:lnTo>
                    <a:pt x="1106" y="339"/>
                  </a:lnTo>
                  <a:lnTo>
                    <a:pt x="1108" y="341"/>
                  </a:lnTo>
                  <a:lnTo>
                    <a:pt x="1111" y="343"/>
                  </a:lnTo>
                  <a:lnTo>
                    <a:pt x="1112" y="344"/>
                  </a:lnTo>
                  <a:lnTo>
                    <a:pt x="1124" y="344"/>
                  </a:lnTo>
                  <a:lnTo>
                    <a:pt x="1127" y="345"/>
                  </a:lnTo>
                  <a:lnTo>
                    <a:pt x="1131" y="344"/>
                  </a:lnTo>
                  <a:lnTo>
                    <a:pt x="1134" y="341"/>
                  </a:lnTo>
                  <a:lnTo>
                    <a:pt x="1136" y="334"/>
                  </a:lnTo>
                  <a:lnTo>
                    <a:pt x="1135" y="325"/>
                  </a:lnTo>
                  <a:lnTo>
                    <a:pt x="1132" y="317"/>
                  </a:lnTo>
                  <a:lnTo>
                    <a:pt x="1131" y="308"/>
                  </a:lnTo>
                  <a:lnTo>
                    <a:pt x="1131" y="304"/>
                  </a:lnTo>
                  <a:lnTo>
                    <a:pt x="1130" y="302"/>
                  </a:lnTo>
                  <a:lnTo>
                    <a:pt x="1127" y="299"/>
                  </a:lnTo>
                  <a:lnTo>
                    <a:pt x="1126" y="296"/>
                  </a:lnTo>
                  <a:lnTo>
                    <a:pt x="1123" y="293"/>
                  </a:lnTo>
                  <a:lnTo>
                    <a:pt x="1121" y="289"/>
                  </a:lnTo>
                  <a:lnTo>
                    <a:pt x="1120" y="286"/>
                  </a:lnTo>
                  <a:lnTo>
                    <a:pt x="1121" y="284"/>
                  </a:lnTo>
                  <a:lnTo>
                    <a:pt x="1123" y="282"/>
                  </a:lnTo>
                  <a:lnTo>
                    <a:pt x="1127" y="282"/>
                  </a:lnTo>
                  <a:lnTo>
                    <a:pt x="1132" y="285"/>
                  </a:lnTo>
                  <a:lnTo>
                    <a:pt x="1135" y="291"/>
                  </a:lnTo>
                  <a:lnTo>
                    <a:pt x="1138" y="292"/>
                  </a:lnTo>
                  <a:lnTo>
                    <a:pt x="1141" y="292"/>
                  </a:lnTo>
                  <a:lnTo>
                    <a:pt x="1143" y="291"/>
                  </a:lnTo>
                  <a:lnTo>
                    <a:pt x="1147" y="288"/>
                  </a:lnTo>
                  <a:lnTo>
                    <a:pt x="1153" y="282"/>
                  </a:lnTo>
                  <a:lnTo>
                    <a:pt x="1157" y="280"/>
                  </a:lnTo>
                  <a:lnTo>
                    <a:pt x="1161" y="267"/>
                  </a:lnTo>
                  <a:lnTo>
                    <a:pt x="1161" y="265"/>
                  </a:lnTo>
                  <a:lnTo>
                    <a:pt x="1160" y="262"/>
                  </a:lnTo>
                  <a:lnTo>
                    <a:pt x="1156" y="258"/>
                  </a:lnTo>
                  <a:lnTo>
                    <a:pt x="1150" y="251"/>
                  </a:lnTo>
                  <a:lnTo>
                    <a:pt x="1143" y="244"/>
                  </a:lnTo>
                  <a:lnTo>
                    <a:pt x="1138" y="240"/>
                  </a:lnTo>
                  <a:lnTo>
                    <a:pt x="1135" y="237"/>
                  </a:lnTo>
                  <a:lnTo>
                    <a:pt x="1132" y="236"/>
                  </a:lnTo>
                  <a:lnTo>
                    <a:pt x="1132" y="234"/>
                  </a:lnTo>
                  <a:lnTo>
                    <a:pt x="1134" y="233"/>
                  </a:lnTo>
                  <a:lnTo>
                    <a:pt x="1135" y="233"/>
                  </a:lnTo>
                  <a:lnTo>
                    <a:pt x="1138" y="232"/>
                  </a:lnTo>
                  <a:lnTo>
                    <a:pt x="1142" y="230"/>
                  </a:lnTo>
                  <a:lnTo>
                    <a:pt x="1145" y="229"/>
                  </a:lnTo>
                  <a:lnTo>
                    <a:pt x="1146" y="228"/>
                  </a:lnTo>
                  <a:lnTo>
                    <a:pt x="1146" y="225"/>
                  </a:lnTo>
                  <a:lnTo>
                    <a:pt x="1145" y="222"/>
                  </a:lnTo>
                  <a:lnTo>
                    <a:pt x="1145" y="210"/>
                  </a:lnTo>
                  <a:lnTo>
                    <a:pt x="1147" y="197"/>
                  </a:lnTo>
                  <a:lnTo>
                    <a:pt x="1149" y="191"/>
                  </a:lnTo>
                  <a:lnTo>
                    <a:pt x="1152" y="188"/>
                  </a:lnTo>
                  <a:lnTo>
                    <a:pt x="1158" y="188"/>
                  </a:lnTo>
                  <a:lnTo>
                    <a:pt x="1168" y="186"/>
                  </a:lnTo>
                  <a:lnTo>
                    <a:pt x="1180" y="185"/>
                  </a:lnTo>
                  <a:lnTo>
                    <a:pt x="1193" y="185"/>
                  </a:lnTo>
                  <a:lnTo>
                    <a:pt x="1203" y="188"/>
                  </a:lnTo>
                  <a:lnTo>
                    <a:pt x="1220" y="199"/>
                  </a:lnTo>
                  <a:lnTo>
                    <a:pt x="1228" y="202"/>
                  </a:lnTo>
                  <a:lnTo>
                    <a:pt x="1236" y="203"/>
                  </a:lnTo>
                  <a:lnTo>
                    <a:pt x="1246" y="204"/>
                  </a:lnTo>
                  <a:lnTo>
                    <a:pt x="1254" y="207"/>
                  </a:lnTo>
                  <a:lnTo>
                    <a:pt x="1258" y="211"/>
                  </a:lnTo>
                  <a:lnTo>
                    <a:pt x="1258" y="215"/>
                  </a:lnTo>
                  <a:lnTo>
                    <a:pt x="1255" y="217"/>
                  </a:lnTo>
                  <a:lnTo>
                    <a:pt x="1251" y="221"/>
                  </a:lnTo>
                  <a:lnTo>
                    <a:pt x="1249" y="222"/>
                  </a:lnTo>
                  <a:lnTo>
                    <a:pt x="1247" y="225"/>
                  </a:lnTo>
                  <a:lnTo>
                    <a:pt x="1246" y="226"/>
                  </a:lnTo>
                  <a:lnTo>
                    <a:pt x="1246" y="229"/>
                  </a:lnTo>
                  <a:lnTo>
                    <a:pt x="1247" y="232"/>
                  </a:lnTo>
                  <a:lnTo>
                    <a:pt x="1253" y="237"/>
                  </a:lnTo>
                  <a:lnTo>
                    <a:pt x="1258" y="240"/>
                  </a:lnTo>
                  <a:lnTo>
                    <a:pt x="1265" y="241"/>
                  </a:lnTo>
                  <a:lnTo>
                    <a:pt x="1270" y="243"/>
                  </a:lnTo>
                  <a:lnTo>
                    <a:pt x="1277" y="244"/>
                  </a:lnTo>
                  <a:lnTo>
                    <a:pt x="1283" y="243"/>
                  </a:lnTo>
                  <a:lnTo>
                    <a:pt x="1290" y="237"/>
                  </a:lnTo>
                  <a:lnTo>
                    <a:pt x="1296" y="228"/>
                  </a:lnTo>
                  <a:lnTo>
                    <a:pt x="1301" y="222"/>
                  </a:lnTo>
                  <a:lnTo>
                    <a:pt x="1303" y="218"/>
                  </a:lnTo>
                  <a:lnTo>
                    <a:pt x="1306" y="215"/>
                  </a:lnTo>
                  <a:lnTo>
                    <a:pt x="1309" y="214"/>
                  </a:lnTo>
                  <a:lnTo>
                    <a:pt x="1310" y="212"/>
                  </a:lnTo>
                  <a:lnTo>
                    <a:pt x="1313" y="212"/>
                  </a:lnTo>
                  <a:lnTo>
                    <a:pt x="1318" y="218"/>
                  </a:lnTo>
                  <a:lnTo>
                    <a:pt x="1324" y="226"/>
                  </a:lnTo>
                  <a:lnTo>
                    <a:pt x="1331" y="236"/>
                  </a:lnTo>
                  <a:lnTo>
                    <a:pt x="1337" y="244"/>
                  </a:lnTo>
                  <a:lnTo>
                    <a:pt x="1343" y="251"/>
                  </a:lnTo>
                  <a:lnTo>
                    <a:pt x="1347" y="258"/>
                  </a:lnTo>
                  <a:lnTo>
                    <a:pt x="1350" y="266"/>
                  </a:lnTo>
                  <a:lnTo>
                    <a:pt x="1353" y="276"/>
                  </a:lnTo>
                  <a:lnTo>
                    <a:pt x="1354" y="282"/>
                  </a:lnTo>
                  <a:lnTo>
                    <a:pt x="1357" y="285"/>
                  </a:lnTo>
                  <a:lnTo>
                    <a:pt x="1362" y="286"/>
                  </a:lnTo>
                  <a:lnTo>
                    <a:pt x="1376" y="284"/>
                  </a:lnTo>
                  <a:lnTo>
                    <a:pt x="1380" y="284"/>
                  </a:lnTo>
                  <a:lnTo>
                    <a:pt x="1385" y="286"/>
                  </a:lnTo>
                  <a:lnTo>
                    <a:pt x="1392" y="292"/>
                  </a:lnTo>
                  <a:lnTo>
                    <a:pt x="1399" y="299"/>
                  </a:lnTo>
                  <a:lnTo>
                    <a:pt x="1403" y="306"/>
                  </a:lnTo>
                  <a:lnTo>
                    <a:pt x="1404" y="310"/>
                  </a:lnTo>
                  <a:lnTo>
                    <a:pt x="1407" y="314"/>
                  </a:lnTo>
                  <a:lnTo>
                    <a:pt x="1411" y="315"/>
                  </a:lnTo>
                  <a:lnTo>
                    <a:pt x="1417" y="318"/>
                  </a:lnTo>
                  <a:lnTo>
                    <a:pt x="1424" y="319"/>
                  </a:lnTo>
                  <a:lnTo>
                    <a:pt x="1429" y="323"/>
                  </a:lnTo>
                  <a:lnTo>
                    <a:pt x="1429" y="328"/>
                  </a:lnTo>
                  <a:lnTo>
                    <a:pt x="1426" y="334"/>
                  </a:lnTo>
                  <a:lnTo>
                    <a:pt x="1422" y="340"/>
                  </a:lnTo>
                  <a:lnTo>
                    <a:pt x="1420" y="345"/>
                  </a:lnTo>
                  <a:lnTo>
                    <a:pt x="1418" y="350"/>
                  </a:lnTo>
                  <a:lnTo>
                    <a:pt x="1415" y="355"/>
                  </a:lnTo>
                  <a:lnTo>
                    <a:pt x="1413" y="359"/>
                  </a:lnTo>
                  <a:lnTo>
                    <a:pt x="1409" y="367"/>
                  </a:lnTo>
                  <a:lnTo>
                    <a:pt x="1409" y="369"/>
                  </a:lnTo>
                  <a:lnTo>
                    <a:pt x="1410" y="367"/>
                  </a:lnTo>
                  <a:lnTo>
                    <a:pt x="1414" y="367"/>
                  </a:lnTo>
                  <a:lnTo>
                    <a:pt x="1415" y="369"/>
                  </a:lnTo>
                  <a:lnTo>
                    <a:pt x="1421" y="371"/>
                  </a:lnTo>
                  <a:lnTo>
                    <a:pt x="1422" y="373"/>
                  </a:lnTo>
                  <a:lnTo>
                    <a:pt x="1428" y="376"/>
                  </a:lnTo>
                  <a:lnTo>
                    <a:pt x="1436" y="373"/>
                  </a:lnTo>
                  <a:lnTo>
                    <a:pt x="1444" y="376"/>
                  </a:lnTo>
                  <a:lnTo>
                    <a:pt x="1447" y="378"/>
                  </a:lnTo>
                  <a:lnTo>
                    <a:pt x="1448" y="382"/>
                  </a:lnTo>
                  <a:lnTo>
                    <a:pt x="1454" y="392"/>
                  </a:lnTo>
                  <a:lnTo>
                    <a:pt x="1461" y="406"/>
                  </a:lnTo>
                  <a:lnTo>
                    <a:pt x="1461" y="411"/>
                  </a:lnTo>
                  <a:lnTo>
                    <a:pt x="1459" y="414"/>
                  </a:lnTo>
                  <a:lnTo>
                    <a:pt x="1456" y="414"/>
                  </a:lnTo>
                  <a:lnTo>
                    <a:pt x="1455" y="413"/>
                  </a:lnTo>
                  <a:lnTo>
                    <a:pt x="1450" y="410"/>
                  </a:lnTo>
                  <a:lnTo>
                    <a:pt x="1436" y="410"/>
                  </a:lnTo>
                  <a:lnTo>
                    <a:pt x="1435" y="411"/>
                  </a:lnTo>
                  <a:lnTo>
                    <a:pt x="1433" y="414"/>
                  </a:lnTo>
                  <a:lnTo>
                    <a:pt x="1430" y="415"/>
                  </a:lnTo>
                  <a:lnTo>
                    <a:pt x="1429" y="415"/>
                  </a:lnTo>
                  <a:lnTo>
                    <a:pt x="1428" y="414"/>
                  </a:lnTo>
                  <a:lnTo>
                    <a:pt x="1426" y="411"/>
                  </a:lnTo>
                  <a:lnTo>
                    <a:pt x="1424" y="410"/>
                  </a:lnTo>
                  <a:lnTo>
                    <a:pt x="1421" y="407"/>
                  </a:lnTo>
                  <a:lnTo>
                    <a:pt x="1414" y="407"/>
                  </a:lnTo>
                  <a:lnTo>
                    <a:pt x="1402" y="408"/>
                  </a:lnTo>
                  <a:lnTo>
                    <a:pt x="1383" y="408"/>
                  </a:lnTo>
                  <a:lnTo>
                    <a:pt x="1381" y="406"/>
                  </a:lnTo>
                  <a:lnTo>
                    <a:pt x="1381" y="402"/>
                  </a:lnTo>
                  <a:lnTo>
                    <a:pt x="1384" y="399"/>
                  </a:lnTo>
                  <a:lnTo>
                    <a:pt x="1387" y="392"/>
                  </a:lnTo>
                  <a:lnTo>
                    <a:pt x="1389" y="384"/>
                  </a:lnTo>
                  <a:lnTo>
                    <a:pt x="1394" y="374"/>
                  </a:lnTo>
                  <a:lnTo>
                    <a:pt x="1407" y="360"/>
                  </a:lnTo>
                  <a:lnTo>
                    <a:pt x="1407" y="354"/>
                  </a:lnTo>
                  <a:lnTo>
                    <a:pt x="1406" y="351"/>
                  </a:lnTo>
                  <a:lnTo>
                    <a:pt x="1403" y="348"/>
                  </a:lnTo>
                  <a:lnTo>
                    <a:pt x="1400" y="348"/>
                  </a:lnTo>
                  <a:lnTo>
                    <a:pt x="1395" y="351"/>
                  </a:lnTo>
                  <a:lnTo>
                    <a:pt x="1392" y="354"/>
                  </a:lnTo>
                  <a:lnTo>
                    <a:pt x="1389" y="358"/>
                  </a:lnTo>
                  <a:lnTo>
                    <a:pt x="1388" y="360"/>
                  </a:lnTo>
                  <a:lnTo>
                    <a:pt x="1385" y="362"/>
                  </a:lnTo>
                  <a:lnTo>
                    <a:pt x="1373" y="362"/>
                  </a:lnTo>
                  <a:lnTo>
                    <a:pt x="1366" y="360"/>
                  </a:lnTo>
                  <a:lnTo>
                    <a:pt x="1359" y="363"/>
                  </a:lnTo>
                  <a:lnTo>
                    <a:pt x="1355" y="366"/>
                  </a:lnTo>
                  <a:lnTo>
                    <a:pt x="1353" y="369"/>
                  </a:lnTo>
                  <a:lnTo>
                    <a:pt x="1348" y="370"/>
                  </a:lnTo>
                  <a:lnTo>
                    <a:pt x="1344" y="374"/>
                  </a:lnTo>
                  <a:lnTo>
                    <a:pt x="1344" y="376"/>
                  </a:lnTo>
                  <a:lnTo>
                    <a:pt x="1347" y="377"/>
                  </a:lnTo>
                  <a:lnTo>
                    <a:pt x="1348" y="378"/>
                  </a:lnTo>
                  <a:lnTo>
                    <a:pt x="1348" y="380"/>
                  </a:lnTo>
                  <a:lnTo>
                    <a:pt x="1344" y="384"/>
                  </a:lnTo>
                  <a:lnTo>
                    <a:pt x="1339" y="386"/>
                  </a:lnTo>
                  <a:lnTo>
                    <a:pt x="1335" y="388"/>
                  </a:lnTo>
                  <a:lnTo>
                    <a:pt x="1332" y="389"/>
                  </a:lnTo>
                  <a:lnTo>
                    <a:pt x="1329" y="389"/>
                  </a:lnTo>
                  <a:lnTo>
                    <a:pt x="1327" y="386"/>
                  </a:lnTo>
                  <a:lnTo>
                    <a:pt x="1325" y="380"/>
                  </a:lnTo>
                  <a:lnTo>
                    <a:pt x="1325" y="366"/>
                  </a:lnTo>
                  <a:lnTo>
                    <a:pt x="1324" y="365"/>
                  </a:lnTo>
                  <a:lnTo>
                    <a:pt x="1317" y="371"/>
                  </a:lnTo>
                  <a:lnTo>
                    <a:pt x="1316" y="370"/>
                  </a:lnTo>
                  <a:lnTo>
                    <a:pt x="1305" y="365"/>
                  </a:lnTo>
                  <a:lnTo>
                    <a:pt x="1298" y="365"/>
                  </a:lnTo>
                  <a:lnTo>
                    <a:pt x="1294" y="367"/>
                  </a:lnTo>
                  <a:lnTo>
                    <a:pt x="1286" y="371"/>
                  </a:lnTo>
                  <a:lnTo>
                    <a:pt x="1264" y="374"/>
                  </a:lnTo>
                  <a:lnTo>
                    <a:pt x="1255" y="378"/>
                  </a:lnTo>
                  <a:lnTo>
                    <a:pt x="1251" y="386"/>
                  </a:lnTo>
                  <a:lnTo>
                    <a:pt x="1247" y="396"/>
                  </a:lnTo>
                  <a:lnTo>
                    <a:pt x="1246" y="404"/>
                  </a:lnTo>
                  <a:lnTo>
                    <a:pt x="1244" y="407"/>
                  </a:lnTo>
                  <a:lnTo>
                    <a:pt x="1246" y="407"/>
                  </a:lnTo>
                  <a:lnTo>
                    <a:pt x="1247" y="406"/>
                  </a:lnTo>
                  <a:lnTo>
                    <a:pt x="1251" y="403"/>
                  </a:lnTo>
                  <a:lnTo>
                    <a:pt x="1257" y="402"/>
                  </a:lnTo>
                  <a:lnTo>
                    <a:pt x="1264" y="399"/>
                  </a:lnTo>
                  <a:lnTo>
                    <a:pt x="1280" y="393"/>
                  </a:lnTo>
                  <a:lnTo>
                    <a:pt x="1287" y="389"/>
                  </a:lnTo>
                  <a:lnTo>
                    <a:pt x="1295" y="385"/>
                  </a:lnTo>
                  <a:lnTo>
                    <a:pt x="1303" y="384"/>
                  </a:lnTo>
                  <a:lnTo>
                    <a:pt x="1310" y="386"/>
                  </a:lnTo>
                  <a:lnTo>
                    <a:pt x="1316" y="392"/>
                  </a:lnTo>
                  <a:lnTo>
                    <a:pt x="1318" y="396"/>
                  </a:lnTo>
                  <a:lnTo>
                    <a:pt x="1318" y="403"/>
                  </a:lnTo>
                  <a:lnTo>
                    <a:pt x="1317" y="406"/>
                  </a:lnTo>
                  <a:lnTo>
                    <a:pt x="1313" y="410"/>
                  </a:lnTo>
                  <a:lnTo>
                    <a:pt x="1313" y="411"/>
                  </a:lnTo>
                  <a:lnTo>
                    <a:pt x="1314" y="413"/>
                  </a:lnTo>
                  <a:lnTo>
                    <a:pt x="1317" y="418"/>
                  </a:lnTo>
                  <a:lnTo>
                    <a:pt x="1321" y="422"/>
                  </a:lnTo>
                  <a:lnTo>
                    <a:pt x="1324" y="423"/>
                  </a:lnTo>
                  <a:lnTo>
                    <a:pt x="1328" y="419"/>
                  </a:lnTo>
                  <a:lnTo>
                    <a:pt x="1329" y="417"/>
                  </a:lnTo>
                  <a:lnTo>
                    <a:pt x="1333" y="414"/>
                  </a:lnTo>
                  <a:lnTo>
                    <a:pt x="1336" y="413"/>
                  </a:lnTo>
                  <a:lnTo>
                    <a:pt x="1337" y="413"/>
                  </a:lnTo>
                  <a:lnTo>
                    <a:pt x="1339" y="414"/>
                  </a:lnTo>
                  <a:lnTo>
                    <a:pt x="1339" y="419"/>
                  </a:lnTo>
                  <a:lnTo>
                    <a:pt x="1340" y="422"/>
                  </a:lnTo>
                  <a:lnTo>
                    <a:pt x="1340" y="429"/>
                  </a:lnTo>
                  <a:lnTo>
                    <a:pt x="1343" y="432"/>
                  </a:lnTo>
                  <a:lnTo>
                    <a:pt x="1346" y="433"/>
                  </a:lnTo>
                  <a:lnTo>
                    <a:pt x="1348" y="433"/>
                  </a:lnTo>
                  <a:lnTo>
                    <a:pt x="1359" y="422"/>
                  </a:lnTo>
                  <a:lnTo>
                    <a:pt x="1361" y="419"/>
                  </a:lnTo>
                  <a:lnTo>
                    <a:pt x="1363" y="419"/>
                  </a:lnTo>
                  <a:lnTo>
                    <a:pt x="1365" y="421"/>
                  </a:lnTo>
                  <a:lnTo>
                    <a:pt x="1370" y="429"/>
                  </a:lnTo>
                  <a:lnTo>
                    <a:pt x="1374" y="443"/>
                  </a:lnTo>
                  <a:lnTo>
                    <a:pt x="1373" y="447"/>
                  </a:lnTo>
                  <a:lnTo>
                    <a:pt x="1368" y="450"/>
                  </a:lnTo>
                  <a:lnTo>
                    <a:pt x="1361" y="452"/>
                  </a:lnTo>
                  <a:lnTo>
                    <a:pt x="1353" y="454"/>
                  </a:lnTo>
                  <a:lnTo>
                    <a:pt x="1348" y="455"/>
                  </a:lnTo>
                  <a:lnTo>
                    <a:pt x="1343" y="456"/>
                  </a:lnTo>
                  <a:lnTo>
                    <a:pt x="1333" y="459"/>
                  </a:lnTo>
                  <a:lnTo>
                    <a:pt x="1325" y="460"/>
                  </a:lnTo>
                  <a:lnTo>
                    <a:pt x="1320" y="462"/>
                  </a:lnTo>
                  <a:lnTo>
                    <a:pt x="1316" y="465"/>
                  </a:lnTo>
                  <a:lnTo>
                    <a:pt x="1310" y="469"/>
                  </a:lnTo>
                  <a:lnTo>
                    <a:pt x="1305" y="474"/>
                  </a:lnTo>
                  <a:lnTo>
                    <a:pt x="1298" y="476"/>
                  </a:lnTo>
                  <a:lnTo>
                    <a:pt x="1292" y="473"/>
                  </a:lnTo>
                  <a:lnTo>
                    <a:pt x="1290" y="467"/>
                  </a:lnTo>
                  <a:lnTo>
                    <a:pt x="1290" y="459"/>
                  </a:lnTo>
                  <a:lnTo>
                    <a:pt x="1288" y="451"/>
                  </a:lnTo>
                  <a:lnTo>
                    <a:pt x="1288" y="448"/>
                  </a:lnTo>
                  <a:lnTo>
                    <a:pt x="1284" y="448"/>
                  </a:lnTo>
                  <a:lnTo>
                    <a:pt x="1283" y="450"/>
                  </a:lnTo>
                  <a:lnTo>
                    <a:pt x="1280" y="451"/>
                  </a:lnTo>
                  <a:lnTo>
                    <a:pt x="1279" y="452"/>
                  </a:lnTo>
                  <a:lnTo>
                    <a:pt x="1277" y="455"/>
                  </a:lnTo>
                  <a:lnTo>
                    <a:pt x="1275" y="458"/>
                  </a:lnTo>
                  <a:lnTo>
                    <a:pt x="1272" y="459"/>
                  </a:lnTo>
                  <a:lnTo>
                    <a:pt x="1265" y="459"/>
                  </a:lnTo>
                  <a:lnTo>
                    <a:pt x="1262" y="460"/>
                  </a:lnTo>
                  <a:lnTo>
                    <a:pt x="1258" y="460"/>
                  </a:lnTo>
                  <a:lnTo>
                    <a:pt x="1254" y="462"/>
                  </a:lnTo>
                  <a:lnTo>
                    <a:pt x="1249" y="465"/>
                  </a:lnTo>
                  <a:lnTo>
                    <a:pt x="1244" y="467"/>
                  </a:lnTo>
                  <a:lnTo>
                    <a:pt x="1242" y="470"/>
                  </a:lnTo>
                  <a:lnTo>
                    <a:pt x="1239" y="476"/>
                  </a:lnTo>
                  <a:lnTo>
                    <a:pt x="1238" y="480"/>
                  </a:lnTo>
                  <a:lnTo>
                    <a:pt x="1240" y="488"/>
                  </a:lnTo>
                  <a:lnTo>
                    <a:pt x="1249" y="502"/>
                  </a:lnTo>
                  <a:lnTo>
                    <a:pt x="1249" y="507"/>
                  </a:lnTo>
                  <a:lnTo>
                    <a:pt x="1243" y="510"/>
                  </a:lnTo>
                  <a:lnTo>
                    <a:pt x="1232" y="510"/>
                  </a:lnTo>
                  <a:lnTo>
                    <a:pt x="1221" y="508"/>
                  </a:lnTo>
                  <a:lnTo>
                    <a:pt x="1213" y="507"/>
                  </a:lnTo>
                  <a:lnTo>
                    <a:pt x="1205" y="507"/>
                  </a:lnTo>
                  <a:lnTo>
                    <a:pt x="1202" y="508"/>
                  </a:lnTo>
                  <a:lnTo>
                    <a:pt x="1199" y="511"/>
                  </a:lnTo>
                  <a:lnTo>
                    <a:pt x="1198" y="514"/>
                  </a:lnTo>
                  <a:lnTo>
                    <a:pt x="1198" y="517"/>
                  </a:lnTo>
                  <a:lnTo>
                    <a:pt x="1199" y="519"/>
                  </a:lnTo>
                  <a:lnTo>
                    <a:pt x="1199" y="524"/>
                  </a:lnTo>
                  <a:lnTo>
                    <a:pt x="1198" y="526"/>
                  </a:lnTo>
                  <a:lnTo>
                    <a:pt x="1195" y="528"/>
                  </a:lnTo>
                  <a:lnTo>
                    <a:pt x="1190" y="528"/>
                  </a:lnTo>
                  <a:lnTo>
                    <a:pt x="1187" y="529"/>
                  </a:lnTo>
                  <a:lnTo>
                    <a:pt x="1186" y="530"/>
                  </a:lnTo>
                  <a:lnTo>
                    <a:pt x="1184" y="533"/>
                  </a:lnTo>
                  <a:lnTo>
                    <a:pt x="1184" y="536"/>
                  </a:lnTo>
                  <a:lnTo>
                    <a:pt x="1187" y="541"/>
                  </a:lnTo>
                  <a:lnTo>
                    <a:pt x="1187" y="547"/>
                  </a:lnTo>
                  <a:lnTo>
                    <a:pt x="1186" y="550"/>
                  </a:lnTo>
                  <a:lnTo>
                    <a:pt x="1180" y="555"/>
                  </a:lnTo>
                  <a:lnTo>
                    <a:pt x="1177" y="556"/>
                  </a:lnTo>
                  <a:lnTo>
                    <a:pt x="1175" y="556"/>
                  </a:lnTo>
                  <a:lnTo>
                    <a:pt x="1171" y="552"/>
                  </a:lnTo>
                  <a:lnTo>
                    <a:pt x="1168" y="551"/>
                  </a:lnTo>
                  <a:lnTo>
                    <a:pt x="1165" y="551"/>
                  </a:lnTo>
                  <a:lnTo>
                    <a:pt x="1164" y="552"/>
                  </a:lnTo>
                  <a:lnTo>
                    <a:pt x="1164" y="555"/>
                  </a:lnTo>
                  <a:lnTo>
                    <a:pt x="1165" y="565"/>
                  </a:lnTo>
                  <a:lnTo>
                    <a:pt x="1176" y="584"/>
                  </a:lnTo>
                  <a:lnTo>
                    <a:pt x="1177" y="589"/>
                  </a:lnTo>
                  <a:lnTo>
                    <a:pt x="1172" y="593"/>
                  </a:lnTo>
                  <a:lnTo>
                    <a:pt x="1165" y="596"/>
                  </a:lnTo>
                  <a:lnTo>
                    <a:pt x="1157" y="600"/>
                  </a:lnTo>
                  <a:lnTo>
                    <a:pt x="1152" y="604"/>
                  </a:lnTo>
                  <a:lnTo>
                    <a:pt x="1145" y="613"/>
                  </a:lnTo>
                  <a:lnTo>
                    <a:pt x="1135" y="624"/>
                  </a:lnTo>
                  <a:lnTo>
                    <a:pt x="1126" y="636"/>
                  </a:lnTo>
                  <a:lnTo>
                    <a:pt x="1116" y="643"/>
                  </a:lnTo>
                  <a:lnTo>
                    <a:pt x="1108" y="648"/>
                  </a:lnTo>
                  <a:lnTo>
                    <a:pt x="1102" y="656"/>
                  </a:lnTo>
                  <a:lnTo>
                    <a:pt x="1100" y="663"/>
                  </a:lnTo>
                  <a:lnTo>
                    <a:pt x="1101" y="670"/>
                  </a:lnTo>
                  <a:lnTo>
                    <a:pt x="1105" y="678"/>
                  </a:lnTo>
                  <a:lnTo>
                    <a:pt x="1113" y="703"/>
                  </a:lnTo>
                  <a:lnTo>
                    <a:pt x="1116" y="713"/>
                  </a:lnTo>
                  <a:lnTo>
                    <a:pt x="1117" y="719"/>
                  </a:lnTo>
                  <a:lnTo>
                    <a:pt x="1117" y="728"/>
                  </a:lnTo>
                  <a:lnTo>
                    <a:pt x="1115" y="737"/>
                  </a:lnTo>
                  <a:lnTo>
                    <a:pt x="1112" y="743"/>
                  </a:lnTo>
                  <a:lnTo>
                    <a:pt x="1106" y="745"/>
                  </a:lnTo>
                  <a:lnTo>
                    <a:pt x="1101" y="743"/>
                  </a:lnTo>
                  <a:lnTo>
                    <a:pt x="1100" y="740"/>
                  </a:lnTo>
                  <a:lnTo>
                    <a:pt x="1098" y="736"/>
                  </a:lnTo>
                  <a:lnTo>
                    <a:pt x="1098" y="733"/>
                  </a:lnTo>
                  <a:lnTo>
                    <a:pt x="1097" y="729"/>
                  </a:lnTo>
                  <a:lnTo>
                    <a:pt x="1094" y="726"/>
                  </a:lnTo>
                  <a:lnTo>
                    <a:pt x="1091" y="725"/>
                  </a:lnTo>
                  <a:lnTo>
                    <a:pt x="1085" y="719"/>
                  </a:lnTo>
                  <a:lnTo>
                    <a:pt x="1080" y="708"/>
                  </a:lnTo>
                  <a:lnTo>
                    <a:pt x="1076" y="695"/>
                  </a:lnTo>
                  <a:lnTo>
                    <a:pt x="1075" y="682"/>
                  </a:lnTo>
                  <a:lnTo>
                    <a:pt x="1074" y="678"/>
                  </a:lnTo>
                  <a:lnTo>
                    <a:pt x="1074" y="676"/>
                  </a:lnTo>
                  <a:lnTo>
                    <a:pt x="1072" y="674"/>
                  </a:lnTo>
                  <a:lnTo>
                    <a:pt x="1071" y="674"/>
                  </a:lnTo>
                  <a:lnTo>
                    <a:pt x="1068" y="677"/>
                  </a:lnTo>
                  <a:lnTo>
                    <a:pt x="1067" y="680"/>
                  </a:lnTo>
                  <a:lnTo>
                    <a:pt x="1061" y="682"/>
                  </a:lnTo>
                  <a:lnTo>
                    <a:pt x="1056" y="680"/>
                  </a:lnTo>
                  <a:lnTo>
                    <a:pt x="1053" y="676"/>
                  </a:lnTo>
                  <a:lnTo>
                    <a:pt x="1050" y="673"/>
                  </a:lnTo>
                  <a:lnTo>
                    <a:pt x="1048" y="667"/>
                  </a:lnTo>
                  <a:lnTo>
                    <a:pt x="1045" y="666"/>
                  </a:lnTo>
                  <a:lnTo>
                    <a:pt x="1039" y="669"/>
                  </a:lnTo>
                  <a:lnTo>
                    <a:pt x="1031" y="671"/>
                  </a:lnTo>
                  <a:lnTo>
                    <a:pt x="1024" y="674"/>
                  </a:lnTo>
                  <a:lnTo>
                    <a:pt x="1002" y="674"/>
                  </a:lnTo>
                  <a:lnTo>
                    <a:pt x="998" y="676"/>
                  </a:lnTo>
                  <a:lnTo>
                    <a:pt x="997" y="677"/>
                  </a:lnTo>
                  <a:lnTo>
                    <a:pt x="996" y="680"/>
                  </a:lnTo>
                  <a:lnTo>
                    <a:pt x="996" y="682"/>
                  </a:lnTo>
                  <a:lnTo>
                    <a:pt x="994" y="685"/>
                  </a:lnTo>
                  <a:lnTo>
                    <a:pt x="994" y="687"/>
                  </a:lnTo>
                  <a:lnTo>
                    <a:pt x="992" y="689"/>
                  </a:lnTo>
                  <a:lnTo>
                    <a:pt x="989" y="689"/>
                  </a:lnTo>
                  <a:lnTo>
                    <a:pt x="986" y="688"/>
                  </a:lnTo>
                  <a:lnTo>
                    <a:pt x="982" y="687"/>
                  </a:lnTo>
                  <a:lnTo>
                    <a:pt x="974" y="682"/>
                  </a:lnTo>
                  <a:lnTo>
                    <a:pt x="963" y="680"/>
                  </a:lnTo>
                  <a:lnTo>
                    <a:pt x="937" y="680"/>
                  </a:lnTo>
                  <a:lnTo>
                    <a:pt x="931" y="682"/>
                  </a:lnTo>
                  <a:lnTo>
                    <a:pt x="929" y="688"/>
                  </a:lnTo>
                  <a:lnTo>
                    <a:pt x="923" y="693"/>
                  </a:lnTo>
                  <a:lnTo>
                    <a:pt x="916" y="699"/>
                  </a:lnTo>
                  <a:lnTo>
                    <a:pt x="910" y="702"/>
                  </a:lnTo>
                  <a:lnTo>
                    <a:pt x="907" y="703"/>
                  </a:lnTo>
                  <a:lnTo>
                    <a:pt x="904" y="706"/>
                  </a:lnTo>
                  <a:lnTo>
                    <a:pt x="900" y="707"/>
                  </a:lnTo>
                  <a:lnTo>
                    <a:pt x="897" y="710"/>
                  </a:lnTo>
                  <a:lnTo>
                    <a:pt x="894" y="714"/>
                  </a:lnTo>
                  <a:lnTo>
                    <a:pt x="893" y="715"/>
                  </a:lnTo>
                  <a:lnTo>
                    <a:pt x="893" y="718"/>
                  </a:lnTo>
                  <a:lnTo>
                    <a:pt x="899" y="724"/>
                  </a:lnTo>
                  <a:lnTo>
                    <a:pt x="900" y="732"/>
                  </a:lnTo>
                  <a:lnTo>
                    <a:pt x="900" y="741"/>
                  </a:lnTo>
                  <a:lnTo>
                    <a:pt x="897" y="751"/>
                  </a:lnTo>
                  <a:lnTo>
                    <a:pt x="894" y="763"/>
                  </a:lnTo>
                  <a:lnTo>
                    <a:pt x="894" y="778"/>
                  </a:lnTo>
                  <a:lnTo>
                    <a:pt x="896" y="796"/>
                  </a:lnTo>
                  <a:lnTo>
                    <a:pt x="900" y="809"/>
                  </a:lnTo>
                  <a:lnTo>
                    <a:pt x="905" y="818"/>
                  </a:lnTo>
                  <a:lnTo>
                    <a:pt x="914" y="828"/>
                  </a:lnTo>
                  <a:lnTo>
                    <a:pt x="930" y="844"/>
                  </a:lnTo>
                  <a:lnTo>
                    <a:pt x="937" y="848"/>
                  </a:lnTo>
                  <a:lnTo>
                    <a:pt x="944" y="847"/>
                  </a:lnTo>
                  <a:lnTo>
                    <a:pt x="951" y="843"/>
                  </a:lnTo>
                  <a:lnTo>
                    <a:pt x="959" y="837"/>
                  </a:lnTo>
                  <a:lnTo>
                    <a:pt x="966" y="837"/>
                  </a:lnTo>
                  <a:lnTo>
                    <a:pt x="967" y="839"/>
                  </a:lnTo>
                  <a:lnTo>
                    <a:pt x="968" y="839"/>
                  </a:lnTo>
                  <a:lnTo>
                    <a:pt x="970" y="840"/>
                  </a:lnTo>
                  <a:lnTo>
                    <a:pt x="972" y="840"/>
                  </a:lnTo>
                  <a:lnTo>
                    <a:pt x="975" y="839"/>
                  </a:lnTo>
                  <a:lnTo>
                    <a:pt x="977" y="836"/>
                  </a:lnTo>
                  <a:lnTo>
                    <a:pt x="979" y="832"/>
                  </a:lnTo>
                  <a:lnTo>
                    <a:pt x="979" y="822"/>
                  </a:lnTo>
                  <a:lnTo>
                    <a:pt x="978" y="817"/>
                  </a:lnTo>
                  <a:lnTo>
                    <a:pt x="979" y="811"/>
                  </a:lnTo>
                  <a:lnTo>
                    <a:pt x="981" y="807"/>
                  </a:lnTo>
                  <a:lnTo>
                    <a:pt x="985" y="803"/>
                  </a:lnTo>
                  <a:lnTo>
                    <a:pt x="989" y="802"/>
                  </a:lnTo>
                  <a:lnTo>
                    <a:pt x="1004" y="802"/>
                  </a:lnTo>
                  <a:lnTo>
                    <a:pt x="1015" y="799"/>
                  </a:lnTo>
                  <a:lnTo>
                    <a:pt x="1024" y="799"/>
                  </a:lnTo>
                  <a:lnTo>
                    <a:pt x="1028" y="802"/>
                  </a:lnTo>
                  <a:lnTo>
                    <a:pt x="1031" y="818"/>
                  </a:lnTo>
                  <a:lnTo>
                    <a:pt x="1030" y="828"/>
                  </a:lnTo>
                  <a:lnTo>
                    <a:pt x="1024" y="835"/>
                  </a:lnTo>
                  <a:lnTo>
                    <a:pt x="1019" y="843"/>
                  </a:lnTo>
                  <a:lnTo>
                    <a:pt x="1016" y="852"/>
                  </a:lnTo>
                  <a:lnTo>
                    <a:pt x="1018" y="862"/>
                  </a:lnTo>
                  <a:lnTo>
                    <a:pt x="1016" y="872"/>
                  </a:lnTo>
                  <a:lnTo>
                    <a:pt x="1015" y="876"/>
                  </a:lnTo>
                  <a:lnTo>
                    <a:pt x="1012" y="881"/>
                  </a:lnTo>
                  <a:lnTo>
                    <a:pt x="1012" y="883"/>
                  </a:lnTo>
                  <a:lnTo>
                    <a:pt x="1011" y="884"/>
                  </a:lnTo>
                  <a:lnTo>
                    <a:pt x="1011" y="885"/>
                  </a:lnTo>
                  <a:lnTo>
                    <a:pt x="1023" y="885"/>
                  </a:lnTo>
                  <a:lnTo>
                    <a:pt x="1026" y="887"/>
                  </a:lnTo>
                  <a:lnTo>
                    <a:pt x="1027" y="887"/>
                  </a:lnTo>
                  <a:lnTo>
                    <a:pt x="1030" y="889"/>
                  </a:lnTo>
                  <a:lnTo>
                    <a:pt x="1033" y="889"/>
                  </a:lnTo>
                  <a:lnTo>
                    <a:pt x="1041" y="888"/>
                  </a:lnTo>
                  <a:lnTo>
                    <a:pt x="1048" y="883"/>
                  </a:lnTo>
                  <a:lnTo>
                    <a:pt x="1056" y="880"/>
                  </a:lnTo>
                  <a:lnTo>
                    <a:pt x="1061" y="883"/>
                  </a:lnTo>
                  <a:lnTo>
                    <a:pt x="1068" y="887"/>
                  </a:lnTo>
                  <a:lnTo>
                    <a:pt x="1074" y="895"/>
                  </a:lnTo>
                  <a:lnTo>
                    <a:pt x="1078" y="903"/>
                  </a:lnTo>
                  <a:lnTo>
                    <a:pt x="1079" y="910"/>
                  </a:lnTo>
                  <a:lnTo>
                    <a:pt x="1076" y="922"/>
                  </a:lnTo>
                  <a:lnTo>
                    <a:pt x="1074" y="937"/>
                  </a:lnTo>
                  <a:lnTo>
                    <a:pt x="1074" y="954"/>
                  </a:lnTo>
                  <a:lnTo>
                    <a:pt x="1075" y="965"/>
                  </a:lnTo>
                  <a:lnTo>
                    <a:pt x="1079" y="973"/>
                  </a:lnTo>
                  <a:lnTo>
                    <a:pt x="1082" y="977"/>
                  </a:lnTo>
                  <a:lnTo>
                    <a:pt x="1085" y="983"/>
                  </a:lnTo>
                  <a:lnTo>
                    <a:pt x="1090" y="988"/>
                  </a:lnTo>
                  <a:lnTo>
                    <a:pt x="1093" y="989"/>
                  </a:lnTo>
                  <a:lnTo>
                    <a:pt x="1097" y="991"/>
                  </a:lnTo>
                  <a:lnTo>
                    <a:pt x="1101" y="989"/>
                  </a:lnTo>
                  <a:lnTo>
                    <a:pt x="1112" y="984"/>
                  </a:lnTo>
                  <a:lnTo>
                    <a:pt x="1119" y="980"/>
                  </a:lnTo>
                  <a:lnTo>
                    <a:pt x="1124" y="974"/>
                  </a:lnTo>
                  <a:lnTo>
                    <a:pt x="1128" y="974"/>
                  </a:lnTo>
                  <a:lnTo>
                    <a:pt x="1134" y="976"/>
                  </a:lnTo>
                  <a:lnTo>
                    <a:pt x="1139" y="980"/>
                  </a:lnTo>
                  <a:lnTo>
                    <a:pt x="1145" y="985"/>
                  </a:lnTo>
                  <a:lnTo>
                    <a:pt x="1146" y="988"/>
                  </a:lnTo>
                  <a:lnTo>
                    <a:pt x="1146" y="989"/>
                  </a:lnTo>
                  <a:lnTo>
                    <a:pt x="1149" y="992"/>
                  </a:lnTo>
                  <a:lnTo>
                    <a:pt x="1156" y="992"/>
                  </a:lnTo>
                  <a:lnTo>
                    <a:pt x="1160" y="991"/>
                  </a:lnTo>
                  <a:lnTo>
                    <a:pt x="1164" y="988"/>
                  </a:lnTo>
                  <a:lnTo>
                    <a:pt x="1167" y="985"/>
                  </a:lnTo>
                  <a:lnTo>
                    <a:pt x="1172" y="977"/>
                  </a:lnTo>
                  <a:lnTo>
                    <a:pt x="1176" y="972"/>
                  </a:lnTo>
                  <a:lnTo>
                    <a:pt x="1183" y="962"/>
                  </a:lnTo>
                  <a:lnTo>
                    <a:pt x="1191" y="955"/>
                  </a:lnTo>
                  <a:lnTo>
                    <a:pt x="1198" y="951"/>
                  </a:lnTo>
                  <a:lnTo>
                    <a:pt x="1203" y="948"/>
                  </a:lnTo>
                  <a:lnTo>
                    <a:pt x="1210" y="943"/>
                  </a:lnTo>
                  <a:lnTo>
                    <a:pt x="1219" y="937"/>
                  </a:lnTo>
                  <a:lnTo>
                    <a:pt x="1225" y="936"/>
                  </a:lnTo>
                  <a:lnTo>
                    <a:pt x="1228" y="939"/>
                  </a:lnTo>
                  <a:lnTo>
                    <a:pt x="1228" y="943"/>
                  </a:lnTo>
                  <a:lnTo>
                    <a:pt x="1225" y="948"/>
                  </a:lnTo>
                  <a:lnTo>
                    <a:pt x="1223" y="955"/>
                  </a:lnTo>
                  <a:lnTo>
                    <a:pt x="1221" y="959"/>
                  </a:lnTo>
                  <a:lnTo>
                    <a:pt x="1221" y="977"/>
                  </a:lnTo>
                  <a:lnTo>
                    <a:pt x="1223" y="985"/>
                  </a:lnTo>
                  <a:lnTo>
                    <a:pt x="1225" y="989"/>
                  </a:lnTo>
                  <a:lnTo>
                    <a:pt x="1228" y="988"/>
                  </a:lnTo>
                  <a:lnTo>
                    <a:pt x="1228" y="981"/>
                  </a:lnTo>
                  <a:lnTo>
                    <a:pt x="1229" y="972"/>
                  </a:lnTo>
                  <a:lnTo>
                    <a:pt x="1232" y="963"/>
                  </a:lnTo>
                  <a:lnTo>
                    <a:pt x="1239" y="954"/>
                  </a:lnTo>
                  <a:lnTo>
                    <a:pt x="1247" y="948"/>
                  </a:lnTo>
                  <a:lnTo>
                    <a:pt x="1254" y="946"/>
                  </a:lnTo>
                  <a:lnTo>
                    <a:pt x="1257" y="948"/>
                  </a:lnTo>
                  <a:lnTo>
                    <a:pt x="1258" y="951"/>
                  </a:lnTo>
                  <a:lnTo>
                    <a:pt x="1261" y="954"/>
                  </a:lnTo>
                  <a:lnTo>
                    <a:pt x="1262" y="958"/>
                  </a:lnTo>
                  <a:lnTo>
                    <a:pt x="1265" y="963"/>
                  </a:lnTo>
                  <a:lnTo>
                    <a:pt x="1268" y="965"/>
                  </a:lnTo>
                  <a:lnTo>
                    <a:pt x="1269" y="966"/>
                  </a:lnTo>
                  <a:lnTo>
                    <a:pt x="1272" y="965"/>
                  </a:lnTo>
                  <a:lnTo>
                    <a:pt x="1279" y="961"/>
                  </a:lnTo>
                  <a:lnTo>
                    <a:pt x="1286" y="959"/>
                  </a:lnTo>
                  <a:lnTo>
                    <a:pt x="1292" y="961"/>
                  </a:lnTo>
                  <a:lnTo>
                    <a:pt x="1298" y="966"/>
                  </a:lnTo>
                  <a:lnTo>
                    <a:pt x="1299" y="970"/>
                  </a:lnTo>
                  <a:lnTo>
                    <a:pt x="1302" y="974"/>
                  </a:lnTo>
                  <a:lnTo>
                    <a:pt x="1303" y="976"/>
                  </a:lnTo>
                  <a:lnTo>
                    <a:pt x="1303" y="977"/>
                  </a:lnTo>
                  <a:lnTo>
                    <a:pt x="1305" y="974"/>
                  </a:lnTo>
                  <a:lnTo>
                    <a:pt x="1307" y="973"/>
                  </a:lnTo>
                  <a:lnTo>
                    <a:pt x="1309" y="969"/>
                  </a:lnTo>
                  <a:lnTo>
                    <a:pt x="1309" y="966"/>
                  </a:lnTo>
                  <a:lnTo>
                    <a:pt x="1311" y="961"/>
                  </a:lnTo>
                  <a:lnTo>
                    <a:pt x="1318" y="958"/>
                  </a:lnTo>
                  <a:lnTo>
                    <a:pt x="1328" y="956"/>
                  </a:lnTo>
                  <a:lnTo>
                    <a:pt x="1337" y="961"/>
                  </a:lnTo>
                  <a:lnTo>
                    <a:pt x="1342" y="963"/>
                  </a:lnTo>
                  <a:lnTo>
                    <a:pt x="1344" y="966"/>
                  </a:lnTo>
                  <a:lnTo>
                    <a:pt x="1346" y="969"/>
                  </a:lnTo>
                  <a:lnTo>
                    <a:pt x="1346" y="970"/>
                  </a:lnTo>
                  <a:lnTo>
                    <a:pt x="1347" y="970"/>
                  </a:lnTo>
                  <a:lnTo>
                    <a:pt x="1347" y="972"/>
                  </a:lnTo>
                  <a:lnTo>
                    <a:pt x="1351" y="972"/>
                  </a:lnTo>
                  <a:lnTo>
                    <a:pt x="1353" y="969"/>
                  </a:lnTo>
                  <a:lnTo>
                    <a:pt x="1355" y="966"/>
                  </a:lnTo>
                  <a:lnTo>
                    <a:pt x="1358" y="962"/>
                  </a:lnTo>
                  <a:lnTo>
                    <a:pt x="1359" y="958"/>
                  </a:lnTo>
                  <a:lnTo>
                    <a:pt x="1363" y="954"/>
                  </a:lnTo>
                  <a:lnTo>
                    <a:pt x="1365" y="956"/>
                  </a:lnTo>
                  <a:lnTo>
                    <a:pt x="1363" y="965"/>
                  </a:lnTo>
                  <a:lnTo>
                    <a:pt x="1361" y="976"/>
                  </a:lnTo>
                  <a:lnTo>
                    <a:pt x="1354" y="989"/>
                  </a:lnTo>
                  <a:lnTo>
                    <a:pt x="1354" y="993"/>
                  </a:lnTo>
                  <a:lnTo>
                    <a:pt x="1355" y="993"/>
                  </a:lnTo>
                  <a:lnTo>
                    <a:pt x="1357" y="995"/>
                  </a:lnTo>
                  <a:lnTo>
                    <a:pt x="1359" y="993"/>
                  </a:lnTo>
                  <a:lnTo>
                    <a:pt x="1362" y="993"/>
                  </a:lnTo>
                  <a:lnTo>
                    <a:pt x="1363" y="995"/>
                  </a:lnTo>
                  <a:lnTo>
                    <a:pt x="1365" y="998"/>
                  </a:lnTo>
                  <a:lnTo>
                    <a:pt x="1366" y="999"/>
                  </a:lnTo>
                  <a:lnTo>
                    <a:pt x="1372" y="999"/>
                  </a:lnTo>
                  <a:lnTo>
                    <a:pt x="1374" y="998"/>
                  </a:lnTo>
                  <a:lnTo>
                    <a:pt x="1380" y="998"/>
                  </a:lnTo>
                  <a:lnTo>
                    <a:pt x="1383" y="999"/>
                  </a:lnTo>
                  <a:lnTo>
                    <a:pt x="1384" y="1002"/>
                  </a:lnTo>
                  <a:lnTo>
                    <a:pt x="1389" y="1007"/>
                  </a:lnTo>
                  <a:lnTo>
                    <a:pt x="1395" y="1015"/>
                  </a:lnTo>
                  <a:lnTo>
                    <a:pt x="1402" y="1026"/>
                  </a:lnTo>
                  <a:lnTo>
                    <a:pt x="1407" y="1032"/>
                  </a:lnTo>
                  <a:lnTo>
                    <a:pt x="1413" y="1032"/>
                  </a:lnTo>
                  <a:lnTo>
                    <a:pt x="1420" y="1028"/>
                  </a:lnTo>
                  <a:lnTo>
                    <a:pt x="1429" y="1025"/>
                  </a:lnTo>
                  <a:lnTo>
                    <a:pt x="1440" y="1026"/>
                  </a:lnTo>
                  <a:lnTo>
                    <a:pt x="1451" y="1035"/>
                  </a:lnTo>
                  <a:lnTo>
                    <a:pt x="1462" y="1046"/>
                  </a:lnTo>
                  <a:lnTo>
                    <a:pt x="1473" y="1058"/>
                  </a:lnTo>
                  <a:lnTo>
                    <a:pt x="1480" y="1069"/>
                  </a:lnTo>
                  <a:lnTo>
                    <a:pt x="1484" y="1078"/>
                  </a:lnTo>
                  <a:lnTo>
                    <a:pt x="1488" y="1084"/>
                  </a:lnTo>
                  <a:lnTo>
                    <a:pt x="1492" y="1087"/>
                  </a:lnTo>
                  <a:lnTo>
                    <a:pt x="1497" y="1089"/>
                  </a:lnTo>
                  <a:lnTo>
                    <a:pt x="1500" y="1092"/>
                  </a:lnTo>
                  <a:lnTo>
                    <a:pt x="1502" y="1096"/>
                  </a:lnTo>
                  <a:lnTo>
                    <a:pt x="1502" y="1099"/>
                  </a:lnTo>
                  <a:lnTo>
                    <a:pt x="1503" y="1103"/>
                  </a:lnTo>
                  <a:lnTo>
                    <a:pt x="1503" y="1106"/>
                  </a:lnTo>
                  <a:lnTo>
                    <a:pt x="1500" y="1111"/>
                  </a:lnTo>
                  <a:lnTo>
                    <a:pt x="1492" y="1117"/>
                  </a:lnTo>
                  <a:lnTo>
                    <a:pt x="1482" y="1122"/>
                  </a:lnTo>
                  <a:lnTo>
                    <a:pt x="1473" y="1125"/>
                  </a:lnTo>
                  <a:lnTo>
                    <a:pt x="1467" y="1128"/>
                  </a:lnTo>
                  <a:lnTo>
                    <a:pt x="1466" y="1131"/>
                  </a:lnTo>
                  <a:lnTo>
                    <a:pt x="1466" y="1135"/>
                  </a:lnTo>
                  <a:lnTo>
                    <a:pt x="1467" y="1136"/>
                  </a:lnTo>
                  <a:lnTo>
                    <a:pt x="1470" y="1136"/>
                  </a:lnTo>
                  <a:lnTo>
                    <a:pt x="1474" y="1137"/>
                  </a:lnTo>
                  <a:lnTo>
                    <a:pt x="1485" y="1135"/>
                  </a:lnTo>
                  <a:lnTo>
                    <a:pt x="1488" y="1133"/>
                  </a:lnTo>
                  <a:lnTo>
                    <a:pt x="1492" y="1129"/>
                  </a:lnTo>
                  <a:lnTo>
                    <a:pt x="1493" y="1126"/>
                  </a:lnTo>
                  <a:lnTo>
                    <a:pt x="1497" y="1122"/>
                  </a:lnTo>
                  <a:lnTo>
                    <a:pt x="1500" y="1121"/>
                  </a:lnTo>
                  <a:lnTo>
                    <a:pt x="1504" y="1120"/>
                  </a:lnTo>
                  <a:lnTo>
                    <a:pt x="1508" y="1121"/>
                  </a:lnTo>
                  <a:lnTo>
                    <a:pt x="1514" y="1124"/>
                  </a:lnTo>
                  <a:lnTo>
                    <a:pt x="1515" y="1128"/>
                  </a:lnTo>
                  <a:lnTo>
                    <a:pt x="1515" y="1132"/>
                  </a:lnTo>
                  <a:lnTo>
                    <a:pt x="1514" y="1136"/>
                  </a:lnTo>
                  <a:lnTo>
                    <a:pt x="1511" y="1141"/>
                  </a:lnTo>
                  <a:lnTo>
                    <a:pt x="1508" y="1146"/>
                  </a:lnTo>
                  <a:lnTo>
                    <a:pt x="1504" y="1148"/>
                  </a:lnTo>
                  <a:lnTo>
                    <a:pt x="1502" y="1151"/>
                  </a:lnTo>
                  <a:lnTo>
                    <a:pt x="1497" y="1154"/>
                  </a:lnTo>
                  <a:lnTo>
                    <a:pt x="1495" y="1155"/>
                  </a:lnTo>
                  <a:lnTo>
                    <a:pt x="1493" y="1157"/>
                  </a:lnTo>
                  <a:lnTo>
                    <a:pt x="1493" y="1159"/>
                  </a:lnTo>
                  <a:lnTo>
                    <a:pt x="1496" y="1159"/>
                  </a:lnTo>
                  <a:lnTo>
                    <a:pt x="1500" y="1161"/>
                  </a:lnTo>
                  <a:lnTo>
                    <a:pt x="1510" y="1161"/>
                  </a:lnTo>
                  <a:lnTo>
                    <a:pt x="1511" y="1159"/>
                  </a:lnTo>
                  <a:lnTo>
                    <a:pt x="1511" y="1155"/>
                  </a:lnTo>
                  <a:lnTo>
                    <a:pt x="1514" y="1147"/>
                  </a:lnTo>
                  <a:lnTo>
                    <a:pt x="1519" y="1139"/>
                  </a:lnTo>
                  <a:lnTo>
                    <a:pt x="1522" y="1136"/>
                  </a:lnTo>
                  <a:lnTo>
                    <a:pt x="1523" y="1133"/>
                  </a:lnTo>
                  <a:lnTo>
                    <a:pt x="1525" y="1133"/>
                  </a:lnTo>
                  <a:lnTo>
                    <a:pt x="1526" y="1132"/>
                  </a:lnTo>
                  <a:lnTo>
                    <a:pt x="1528" y="1132"/>
                  </a:lnTo>
                  <a:lnTo>
                    <a:pt x="1529" y="1133"/>
                  </a:lnTo>
                  <a:lnTo>
                    <a:pt x="1532" y="1133"/>
                  </a:lnTo>
                  <a:lnTo>
                    <a:pt x="1540" y="1135"/>
                  </a:lnTo>
                  <a:lnTo>
                    <a:pt x="1549" y="1137"/>
                  </a:lnTo>
                  <a:lnTo>
                    <a:pt x="1558" y="1141"/>
                  </a:lnTo>
                  <a:lnTo>
                    <a:pt x="1566" y="1147"/>
                  </a:lnTo>
                  <a:lnTo>
                    <a:pt x="1575" y="1154"/>
                  </a:lnTo>
                  <a:lnTo>
                    <a:pt x="1586" y="1161"/>
                  </a:lnTo>
                  <a:lnTo>
                    <a:pt x="1595" y="1165"/>
                  </a:lnTo>
                  <a:lnTo>
                    <a:pt x="1604" y="1165"/>
                  </a:lnTo>
                  <a:lnTo>
                    <a:pt x="1612" y="1162"/>
                  </a:lnTo>
                  <a:lnTo>
                    <a:pt x="1619" y="1162"/>
                  </a:lnTo>
                  <a:lnTo>
                    <a:pt x="1627" y="1166"/>
                  </a:lnTo>
                  <a:lnTo>
                    <a:pt x="1636" y="1173"/>
                  </a:lnTo>
                  <a:lnTo>
                    <a:pt x="1642" y="1180"/>
                  </a:lnTo>
                  <a:lnTo>
                    <a:pt x="1649" y="1185"/>
                  </a:lnTo>
                  <a:lnTo>
                    <a:pt x="1657" y="1189"/>
                  </a:lnTo>
                  <a:lnTo>
                    <a:pt x="1666" y="1192"/>
                  </a:lnTo>
                  <a:lnTo>
                    <a:pt x="1672" y="1195"/>
                  </a:lnTo>
                  <a:lnTo>
                    <a:pt x="1682" y="1202"/>
                  </a:lnTo>
                  <a:lnTo>
                    <a:pt x="1689" y="1214"/>
                  </a:lnTo>
                  <a:lnTo>
                    <a:pt x="1693" y="1226"/>
                  </a:lnTo>
                  <a:lnTo>
                    <a:pt x="1693" y="1236"/>
                  </a:lnTo>
                  <a:lnTo>
                    <a:pt x="1690" y="1247"/>
                  </a:lnTo>
                  <a:lnTo>
                    <a:pt x="1686" y="1258"/>
                  </a:lnTo>
                  <a:lnTo>
                    <a:pt x="1682" y="1268"/>
                  </a:lnTo>
                  <a:lnTo>
                    <a:pt x="1681" y="1273"/>
                  </a:lnTo>
                  <a:lnTo>
                    <a:pt x="1678" y="1278"/>
                  </a:lnTo>
                  <a:lnTo>
                    <a:pt x="1672" y="1287"/>
                  </a:lnTo>
                  <a:lnTo>
                    <a:pt x="1666" y="1296"/>
                  </a:lnTo>
                  <a:lnTo>
                    <a:pt x="1656" y="1307"/>
                  </a:lnTo>
                  <a:lnTo>
                    <a:pt x="1646" y="1317"/>
                  </a:lnTo>
                  <a:lnTo>
                    <a:pt x="1638" y="1329"/>
                  </a:lnTo>
                  <a:lnTo>
                    <a:pt x="1637" y="1342"/>
                  </a:lnTo>
                  <a:lnTo>
                    <a:pt x="1640" y="1351"/>
                  </a:lnTo>
                  <a:lnTo>
                    <a:pt x="1641" y="1358"/>
                  </a:lnTo>
                  <a:lnTo>
                    <a:pt x="1641" y="1365"/>
                  </a:lnTo>
                  <a:lnTo>
                    <a:pt x="1638" y="1374"/>
                  </a:lnTo>
                  <a:lnTo>
                    <a:pt x="1636" y="1385"/>
                  </a:lnTo>
                  <a:lnTo>
                    <a:pt x="1633" y="1394"/>
                  </a:lnTo>
                  <a:lnTo>
                    <a:pt x="1633" y="1400"/>
                  </a:lnTo>
                  <a:lnTo>
                    <a:pt x="1634" y="1407"/>
                  </a:lnTo>
                  <a:lnTo>
                    <a:pt x="1631" y="1414"/>
                  </a:lnTo>
                  <a:lnTo>
                    <a:pt x="1627" y="1422"/>
                  </a:lnTo>
                  <a:lnTo>
                    <a:pt x="1622" y="1429"/>
                  </a:lnTo>
                  <a:lnTo>
                    <a:pt x="1616" y="1440"/>
                  </a:lnTo>
                  <a:lnTo>
                    <a:pt x="1612" y="1453"/>
                  </a:lnTo>
                  <a:lnTo>
                    <a:pt x="1607" y="1462"/>
                  </a:lnTo>
                  <a:lnTo>
                    <a:pt x="1603" y="1466"/>
                  </a:lnTo>
                  <a:lnTo>
                    <a:pt x="1595" y="1469"/>
                  </a:lnTo>
                  <a:lnTo>
                    <a:pt x="1586" y="1469"/>
                  </a:lnTo>
                  <a:lnTo>
                    <a:pt x="1577" y="1472"/>
                  </a:lnTo>
                  <a:lnTo>
                    <a:pt x="1570" y="1474"/>
                  </a:lnTo>
                  <a:lnTo>
                    <a:pt x="1563" y="1476"/>
                  </a:lnTo>
                  <a:lnTo>
                    <a:pt x="1559" y="1479"/>
                  </a:lnTo>
                  <a:lnTo>
                    <a:pt x="1558" y="1480"/>
                  </a:lnTo>
                  <a:lnTo>
                    <a:pt x="1556" y="1480"/>
                  </a:lnTo>
                  <a:lnTo>
                    <a:pt x="1554" y="1481"/>
                  </a:lnTo>
                  <a:lnTo>
                    <a:pt x="1548" y="1485"/>
                  </a:lnTo>
                  <a:lnTo>
                    <a:pt x="1538" y="1489"/>
                  </a:lnTo>
                  <a:lnTo>
                    <a:pt x="1530" y="1496"/>
                  </a:lnTo>
                  <a:lnTo>
                    <a:pt x="1521" y="1502"/>
                  </a:lnTo>
                  <a:lnTo>
                    <a:pt x="1517" y="1509"/>
                  </a:lnTo>
                  <a:lnTo>
                    <a:pt x="1517" y="1517"/>
                  </a:lnTo>
                  <a:lnTo>
                    <a:pt x="1519" y="1526"/>
                  </a:lnTo>
                  <a:lnTo>
                    <a:pt x="1521" y="1536"/>
                  </a:lnTo>
                  <a:lnTo>
                    <a:pt x="1519" y="1544"/>
                  </a:lnTo>
                  <a:lnTo>
                    <a:pt x="1517" y="1548"/>
                  </a:lnTo>
                  <a:lnTo>
                    <a:pt x="1514" y="1551"/>
                  </a:lnTo>
                  <a:lnTo>
                    <a:pt x="1512" y="1551"/>
                  </a:lnTo>
                  <a:lnTo>
                    <a:pt x="1510" y="1553"/>
                  </a:lnTo>
                  <a:lnTo>
                    <a:pt x="1508" y="1553"/>
                  </a:lnTo>
                  <a:lnTo>
                    <a:pt x="1506" y="1554"/>
                  </a:lnTo>
                  <a:lnTo>
                    <a:pt x="1499" y="1568"/>
                  </a:lnTo>
                  <a:lnTo>
                    <a:pt x="1496" y="1572"/>
                  </a:lnTo>
                  <a:lnTo>
                    <a:pt x="1492" y="1576"/>
                  </a:lnTo>
                  <a:lnTo>
                    <a:pt x="1489" y="1577"/>
                  </a:lnTo>
                  <a:lnTo>
                    <a:pt x="1488" y="1579"/>
                  </a:lnTo>
                  <a:lnTo>
                    <a:pt x="1485" y="1580"/>
                  </a:lnTo>
                  <a:lnTo>
                    <a:pt x="1478" y="1590"/>
                  </a:lnTo>
                  <a:lnTo>
                    <a:pt x="1476" y="1605"/>
                  </a:lnTo>
                  <a:lnTo>
                    <a:pt x="1471" y="1614"/>
                  </a:lnTo>
                  <a:lnTo>
                    <a:pt x="1462" y="1627"/>
                  </a:lnTo>
                  <a:lnTo>
                    <a:pt x="1450" y="1640"/>
                  </a:lnTo>
                  <a:lnTo>
                    <a:pt x="1440" y="1648"/>
                  </a:lnTo>
                  <a:lnTo>
                    <a:pt x="1430" y="1651"/>
                  </a:lnTo>
                  <a:lnTo>
                    <a:pt x="1421" y="1650"/>
                  </a:lnTo>
                  <a:lnTo>
                    <a:pt x="1411" y="1647"/>
                  </a:lnTo>
                  <a:lnTo>
                    <a:pt x="1406" y="1642"/>
                  </a:lnTo>
                  <a:lnTo>
                    <a:pt x="1402" y="1633"/>
                  </a:lnTo>
                  <a:lnTo>
                    <a:pt x="1399" y="1622"/>
                  </a:lnTo>
                  <a:lnTo>
                    <a:pt x="1398" y="1613"/>
                  </a:lnTo>
                  <a:lnTo>
                    <a:pt x="1398" y="1606"/>
                  </a:lnTo>
                  <a:lnTo>
                    <a:pt x="1396" y="1606"/>
                  </a:lnTo>
                  <a:lnTo>
                    <a:pt x="1395" y="1613"/>
                  </a:lnTo>
                  <a:lnTo>
                    <a:pt x="1391" y="1622"/>
                  </a:lnTo>
                  <a:lnTo>
                    <a:pt x="1389" y="1632"/>
                  </a:lnTo>
                  <a:lnTo>
                    <a:pt x="1389" y="1637"/>
                  </a:lnTo>
                  <a:lnTo>
                    <a:pt x="1392" y="1643"/>
                  </a:lnTo>
                  <a:lnTo>
                    <a:pt x="1406" y="1657"/>
                  </a:lnTo>
                  <a:lnTo>
                    <a:pt x="1411" y="1661"/>
                  </a:lnTo>
                  <a:lnTo>
                    <a:pt x="1414" y="1664"/>
                  </a:lnTo>
                  <a:lnTo>
                    <a:pt x="1415" y="1666"/>
                  </a:lnTo>
                  <a:lnTo>
                    <a:pt x="1414" y="1669"/>
                  </a:lnTo>
                  <a:lnTo>
                    <a:pt x="1414" y="1673"/>
                  </a:lnTo>
                  <a:lnTo>
                    <a:pt x="1411" y="1677"/>
                  </a:lnTo>
                  <a:lnTo>
                    <a:pt x="1409" y="1683"/>
                  </a:lnTo>
                  <a:lnTo>
                    <a:pt x="1403" y="1690"/>
                  </a:lnTo>
                  <a:lnTo>
                    <a:pt x="1399" y="1698"/>
                  </a:lnTo>
                  <a:lnTo>
                    <a:pt x="1394" y="1705"/>
                  </a:lnTo>
                  <a:lnTo>
                    <a:pt x="1391" y="1707"/>
                  </a:lnTo>
                  <a:lnTo>
                    <a:pt x="1385" y="1709"/>
                  </a:lnTo>
                  <a:lnTo>
                    <a:pt x="1376" y="1710"/>
                  </a:lnTo>
                  <a:lnTo>
                    <a:pt x="1365" y="1711"/>
                  </a:lnTo>
                  <a:lnTo>
                    <a:pt x="1354" y="1711"/>
                  </a:lnTo>
                  <a:lnTo>
                    <a:pt x="1347" y="1710"/>
                  </a:lnTo>
                  <a:lnTo>
                    <a:pt x="1344" y="1709"/>
                  </a:lnTo>
                  <a:lnTo>
                    <a:pt x="1342" y="1710"/>
                  </a:lnTo>
                  <a:lnTo>
                    <a:pt x="1339" y="1716"/>
                  </a:lnTo>
                  <a:lnTo>
                    <a:pt x="1339" y="1732"/>
                  </a:lnTo>
                  <a:lnTo>
                    <a:pt x="1340" y="1735"/>
                  </a:lnTo>
                  <a:lnTo>
                    <a:pt x="1340" y="1739"/>
                  </a:lnTo>
                  <a:lnTo>
                    <a:pt x="1339" y="1740"/>
                  </a:lnTo>
                  <a:lnTo>
                    <a:pt x="1333" y="1740"/>
                  </a:lnTo>
                  <a:lnTo>
                    <a:pt x="1325" y="1737"/>
                  </a:lnTo>
                  <a:lnTo>
                    <a:pt x="1318" y="1736"/>
                  </a:lnTo>
                  <a:lnTo>
                    <a:pt x="1311" y="1733"/>
                  </a:lnTo>
                  <a:lnTo>
                    <a:pt x="1306" y="1733"/>
                  </a:lnTo>
                  <a:lnTo>
                    <a:pt x="1305" y="1735"/>
                  </a:lnTo>
                  <a:lnTo>
                    <a:pt x="1305" y="1739"/>
                  </a:lnTo>
                  <a:lnTo>
                    <a:pt x="1309" y="1751"/>
                  </a:lnTo>
                  <a:lnTo>
                    <a:pt x="1311" y="1754"/>
                  </a:lnTo>
                  <a:lnTo>
                    <a:pt x="1314" y="1755"/>
                  </a:lnTo>
                  <a:lnTo>
                    <a:pt x="1320" y="1755"/>
                  </a:lnTo>
                  <a:lnTo>
                    <a:pt x="1321" y="1754"/>
                  </a:lnTo>
                  <a:lnTo>
                    <a:pt x="1324" y="1754"/>
                  </a:lnTo>
                  <a:lnTo>
                    <a:pt x="1325" y="1755"/>
                  </a:lnTo>
                  <a:lnTo>
                    <a:pt x="1325" y="1757"/>
                  </a:lnTo>
                  <a:lnTo>
                    <a:pt x="1321" y="1765"/>
                  </a:lnTo>
                  <a:lnTo>
                    <a:pt x="1316" y="1773"/>
                  </a:lnTo>
                  <a:lnTo>
                    <a:pt x="1309" y="1780"/>
                  </a:lnTo>
                  <a:lnTo>
                    <a:pt x="1303" y="1787"/>
                  </a:lnTo>
                  <a:lnTo>
                    <a:pt x="1298" y="1796"/>
                  </a:lnTo>
                  <a:lnTo>
                    <a:pt x="1284" y="1810"/>
                  </a:lnTo>
                  <a:lnTo>
                    <a:pt x="1280" y="1813"/>
                  </a:lnTo>
                  <a:lnTo>
                    <a:pt x="1279" y="1817"/>
                  </a:lnTo>
                  <a:lnTo>
                    <a:pt x="1279" y="1824"/>
                  </a:lnTo>
                  <a:lnTo>
                    <a:pt x="1283" y="1825"/>
                  </a:lnTo>
                  <a:lnTo>
                    <a:pt x="1290" y="1825"/>
                  </a:lnTo>
                  <a:lnTo>
                    <a:pt x="1296" y="1827"/>
                  </a:lnTo>
                  <a:lnTo>
                    <a:pt x="1301" y="1827"/>
                  </a:lnTo>
                  <a:lnTo>
                    <a:pt x="1301" y="1831"/>
                  </a:lnTo>
                  <a:lnTo>
                    <a:pt x="1299" y="1839"/>
                  </a:lnTo>
                  <a:lnTo>
                    <a:pt x="1296" y="1846"/>
                  </a:lnTo>
                  <a:lnTo>
                    <a:pt x="1294" y="1851"/>
                  </a:lnTo>
                  <a:lnTo>
                    <a:pt x="1288" y="1857"/>
                  </a:lnTo>
                  <a:lnTo>
                    <a:pt x="1279" y="1865"/>
                  </a:lnTo>
                  <a:lnTo>
                    <a:pt x="1270" y="1873"/>
                  </a:lnTo>
                  <a:lnTo>
                    <a:pt x="1264" y="1879"/>
                  </a:lnTo>
                  <a:lnTo>
                    <a:pt x="1260" y="1884"/>
                  </a:lnTo>
                  <a:lnTo>
                    <a:pt x="1257" y="1891"/>
                  </a:lnTo>
                  <a:lnTo>
                    <a:pt x="1257" y="1899"/>
                  </a:lnTo>
                  <a:lnTo>
                    <a:pt x="1258" y="1906"/>
                  </a:lnTo>
                  <a:lnTo>
                    <a:pt x="1262" y="1914"/>
                  </a:lnTo>
                  <a:lnTo>
                    <a:pt x="1269" y="1924"/>
                  </a:lnTo>
                  <a:lnTo>
                    <a:pt x="1279" y="1932"/>
                  </a:lnTo>
                  <a:lnTo>
                    <a:pt x="1287" y="1936"/>
                  </a:lnTo>
                  <a:lnTo>
                    <a:pt x="1295" y="1939"/>
                  </a:lnTo>
                  <a:lnTo>
                    <a:pt x="1305" y="1940"/>
                  </a:lnTo>
                  <a:lnTo>
                    <a:pt x="1313" y="1940"/>
                  </a:lnTo>
                  <a:lnTo>
                    <a:pt x="1314" y="1943"/>
                  </a:lnTo>
                  <a:lnTo>
                    <a:pt x="1310" y="1946"/>
                  </a:lnTo>
                  <a:lnTo>
                    <a:pt x="1291" y="1951"/>
                  </a:lnTo>
                  <a:lnTo>
                    <a:pt x="1286" y="1953"/>
                  </a:lnTo>
                  <a:lnTo>
                    <a:pt x="1281" y="1954"/>
                  </a:lnTo>
                  <a:lnTo>
                    <a:pt x="1273" y="1955"/>
                  </a:lnTo>
                  <a:lnTo>
                    <a:pt x="1265" y="1958"/>
                  </a:lnTo>
                  <a:lnTo>
                    <a:pt x="1257" y="1958"/>
                  </a:lnTo>
                  <a:lnTo>
                    <a:pt x="1250" y="1957"/>
                  </a:lnTo>
                  <a:lnTo>
                    <a:pt x="1240" y="1954"/>
                  </a:lnTo>
                  <a:lnTo>
                    <a:pt x="1234" y="1950"/>
                  </a:lnTo>
                  <a:lnTo>
                    <a:pt x="1228" y="1949"/>
                  </a:lnTo>
                  <a:lnTo>
                    <a:pt x="1227" y="1949"/>
                  </a:lnTo>
                  <a:lnTo>
                    <a:pt x="1228" y="1947"/>
                  </a:lnTo>
                  <a:lnTo>
                    <a:pt x="1229" y="1944"/>
                  </a:lnTo>
                  <a:lnTo>
                    <a:pt x="1236" y="1938"/>
                  </a:lnTo>
                  <a:lnTo>
                    <a:pt x="1242" y="1933"/>
                  </a:lnTo>
                  <a:lnTo>
                    <a:pt x="1244" y="1931"/>
                  </a:lnTo>
                  <a:lnTo>
                    <a:pt x="1246" y="1927"/>
                  </a:lnTo>
                  <a:lnTo>
                    <a:pt x="1246" y="1924"/>
                  </a:lnTo>
                  <a:lnTo>
                    <a:pt x="1244" y="1922"/>
                  </a:lnTo>
                  <a:lnTo>
                    <a:pt x="1243" y="1920"/>
                  </a:lnTo>
                  <a:lnTo>
                    <a:pt x="1242" y="1918"/>
                  </a:lnTo>
                  <a:lnTo>
                    <a:pt x="1239" y="1918"/>
                  </a:lnTo>
                  <a:lnTo>
                    <a:pt x="1238" y="1920"/>
                  </a:lnTo>
                  <a:lnTo>
                    <a:pt x="1235" y="1925"/>
                  </a:lnTo>
                  <a:lnTo>
                    <a:pt x="1234" y="1932"/>
                  </a:lnTo>
                  <a:lnTo>
                    <a:pt x="1231" y="1938"/>
                  </a:lnTo>
                  <a:lnTo>
                    <a:pt x="1225" y="1943"/>
                  </a:lnTo>
                  <a:lnTo>
                    <a:pt x="1223" y="1943"/>
                  </a:lnTo>
                  <a:lnTo>
                    <a:pt x="1220" y="1942"/>
                  </a:lnTo>
                  <a:lnTo>
                    <a:pt x="1216" y="1940"/>
                  </a:lnTo>
                  <a:lnTo>
                    <a:pt x="1213" y="1936"/>
                  </a:lnTo>
                  <a:lnTo>
                    <a:pt x="1208" y="1931"/>
                  </a:lnTo>
                  <a:lnTo>
                    <a:pt x="1203" y="1928"/>
                  </a:lnTo>
                  <a:lnTo>
                    <a:pt x="1198" y="1924"/>
                  </a:lnTo>
                  <a:lnTo>
                    <a:pt x="1194" y="1917"/>
                  </a:lnTo>
                  <a:lnTo>
                    <a:pt x="1193" y="1907"/>
                  </a:lnTo>
                  <a:lnTo>
                    <a:pt x="1193" y="1899"/>
                  </a:lnTo>
                  <a:lnTo>
                    <a:pt x="1190" y="1894"/>
                  </a:lnTo>
                  <a:lnTo>
                    <a:pt x="1188" y="1892"/>
                  </a:lnTo>
                  <a:lnTo>
                    <a:pt x="1183" y="1890"/>
                  </a:lnTo>
                  <a:lnTo>
                    <a:pt x="1180" y="1887"/>
                  </a:lnTo>
                  <a:lnTo>
                    <a:pt x="1179" y="1884"/>
                  </a:lnTo>
                  <a:lnTo>
                    <a:pt x="1179" y="1883"/>
                  </a:lnTo>
                  <a:lnTo>
                    <a:pt x="1180" y="1880"/>
                  </a:lnTo>
                  <a:lnTo>
                    <a:pt x="1186" y="1875"/>
                  </a:lnTo>
                  <a:lnTo>
                    <a:pt x="1187" y="1872"/>
                  </a:lnTo>
                  <a:lnTo>
                    <a:pt x="1187" y="1869"/>
                  </a:lnTo>
                  <a:lnTo>
                    <a:pt x="1186" y="1866"/>
                  </a:lnTo>
                  <a:lnTo>
                    <a:pt x="1183" y="1865"/>
                  </a:lnTo>
                  <a:lnTo>
                    <a:pt x="1182" y="1865"/>
                  </a:lnTo>
                  <a:lnTo>
                    <a:pt x="1176" y="1862"/>
                  </a:lnTo>
                  <a:lnTo>
                    <a:pt x="1175" y="1861"/>
                  </a:lnTo>
                  <a:lnTo>
                    <a:pt x="1173" y="1858"/>
                  </a:lnTo>
                  <a:lnTo>
                    <a:pt x="1175" y="1851"/>
                  </a:lnTo>
                  <a:lnTo>
                    <a:pt x="1177" y="1843"/>
                  </a:lnTo>
                  <a:lnTo>
                    <a:pt x="1180" y="1836"/>
                  </a:lnTo>
                  <a:lnTo>
                    <a:pt x="1183" y="1832"/>
                  </a:lnTo>
                  <a:lnTo>
                    <a:pt x="1183" y="1829"/>
                  </a:lnTo>
                  <a:lnTo>
                    <a:pt x="1182" y="1827"/>
                  </a:lnTo>
                  <a:lnTo>
                    <a:pt x="1179" y="1822"/>
                  </a:lnTo>
                  <a:lnTo>
                    <a:pt x="1176" y="1814"/>
                  </a:lnTo>
                  <a:lnTo>
                    <a:pt x="1177" y="1807"/>
                  </a:lnTo>
                  <a:lnTo>
                    <a:pt x="1180" y="1801"/>
                  </a:lnTo>
                  <a:lnTo>
                    <a:pt x="1194" y="1781"/>
                  </a:lnTo>
                  <a:lnTo>
                    <a:pt x="1199" y="1772"/>
                  </a:lnTo>
                  <a:lnTo>
                    <a:pt x="1201" y="1765"/>
                  </a:lnTo>
                  <a:lnTo>
                    <a:pt x="1199" y="1758"/>
                  </a:lnTo>
                  <a:lnTo>
                    <a:pt x="1197" y="1747"/>
                  </a:lnTo>
                  <a:lnTo>
                    <a:pt x="1195" y="1736"/>
                  </a:lnTo>
                  <a:lnTo>
                    <a:pt x="1197" y="1728"/>
                  </a:lnTo>
                  <a:lnTo>
                    <a:pt x="1199" y="1720"/>
                  </a:lnTo>
                  <a:lnTo>
                    <a:pt x="1202" y="1709"/>
                  </a:lnTo>
                  <a:lnTo>
                    <a:pt x="1202" y="1699"/>
                  </a:lnTo>
                  <a:lnTo>
                    <a:pt x="1197" y="1694"/>
                  </a:lnTo>
                  <a:lnTo>
                    <a:pt x="1195" y="1691"/>
                  </a:lnTo>
                  <a:lnTo>
                    <a:pt x="1195" y="1684"/>
                  </a:lnTo>
                  <a:lnTo>
                    <a:pt x="1197" y="1683"/>
                  </a:lnTo>
                  <a:lnTo>
                    <a:pt x="1198" y="1680"/>
                  </a:lnTo>
                  <a:lnTo>
                    <a:pt x="1201" y="1679"/>
                  </a:lnTo>
                  <a:lnTo>
                    <a:pt x="1202" y="1677"/>
                  </a:lnTo>
                  <a:lnTo>
                    <a:pt x="1203" y="1674"/>
                  </a:lnTo>
                  <a:lnTo>
                    <a:pt x="1203" y="1669"/>
                  </a:lnTo>
                  <a:lnTo>
                    <a:pt x="1205" y="1659"/>
                  </a:lnTo>
                  <a:lnTo>
                    <a:pt x="1209" y="1650"/>
                  </a:lnTo>
                  <a:lnTo>
                    <a:pt x="1213" y="1643"/>
                  </a:lnTo>
                  <a:lnTo>
                    <a:pt x="1217" y="1628"/>
                  </a:lnTo>
                  <a:lnTo>
                    <a:pt x="1223" y="1613"/>
                  </a:lnTo>
                  <a:lnTo>
                    <a:pt x="1224" y="1605"/>
                  </a:lnTo>
                  <a:lnTo>
                    <a:pt x="1223" y="1595"/>
                  </a:lnTo>
                  <a:lnTo>
                    <a:pt x="1220" y="1585"/>
                  </a:lnTo>
                  <a:lnTo>
                    <a:pt x="1219" y="1580"/>
                  </a:lnTo>
                  <a:lnTo>
                    <a:pt x="1219" y="1579"/>
                  </a:lnTo>
                  <a:lnTo>
                    <a:pt x="1224" y="1573"/>
                  </a:lnTo>
                  <a:lnTo>
                    <a:pt x="1227" y="1572"/>
                  </a:lnTo>
                  <a:lnTo>
                    <a:pt x="1228" y="1569"/>
                  </a:lnTo>
                  <a:lnTo>
                    <a:pt x="1228" y="1566"/>
                  </a:lnTo>
                  <a:lnTo>
                    <a:pt x="1225" y="1561"/>
                  </a:lnTo>
                  <a:lnTo>
                    <a:pt x="1225" y="1557"/>
                  </a:lnTo>
                  <a:lnTo>
                    <a:pt x="1228" y="1555"/>
                  </a:lnTo>
                  <a:lnTo>
                    <a:pt x="1231" y="1553"/>
                  </a:lnTo>
                  <a:lnTo>
                    <a:pt x="1236" y="1550"/>
                  </a:lnTo>
                  <a:lnTo>
                    <a:pt x="1239" y="1547"/>
                  </a:lnTo>
                  <a:lnTo>
                    <a:pt x="1240" y="1542"/>
                  </a:lnTo>
                  <a:lnTo>
                    <a:pt x="1240" y="1532"/>
                  </a:lnTo>
                  <a:lnTo>
                    <a:pt x="1238" y="1521"/>
                  </a:lnTo>
                  <a:lnTo>
                    <a:pt x="1236" y="1510"/>
                  </a:lnTo>
                  <a:lnTo>
                    <a:pt x="1238" y="1496"/>
                  </a:lnTo>
                  <a:lnTo>
                    <a:pt x="1239" y="1481"/>
                  </a:lnTo>
                  <a:lnTo>
                    <a:pt x="1240" y="1463"/>
                  </a:lnTo>
                  <a:lnTo>
                    <a:pt x="1242" y="1448"/>
                  </a:lnTo>
                  <a:lnTo>
                    <a:pt x="1243" y="1436"/>
                  </a:lnTo>
                  <a:lnTo>
                    <a:pt x="1243" y="1411"/>
                  </a:lnTo>
                  <a:lnTo>
                    <a:pt x="1239" y="1400"/>
                  </a:lnTo>
                  <a:lnTo>
                    <a:pt x="1231" y="1387"/>
                  </a:lnTo>
                  <a:lnTo>
                    <a:pt x="1214" y="1374"/>
                  </a:lnTo>
                  <a:lnTo>
                    <a:pt x="1208" y="1369"/>
                  </a:lnTo>
                  <a:lnTo>
                    <a:pt x="1202" y="1365"/>
                  </a:lnTo>
                  <a:lnTo>
                    <a:pt x="1198" y="1362"/>
                  </a:lnTo>
                  <a:lnTo>
                    <a:pt x="1193" y="1361"/>
                  </a:lnTo>
                  <a:lnTo>
                    <a:pt x="1182" y="1357"/>
                  </a:lnTo>
                  <a:lnTo>
                    <a:pt x="1172" y="1350"/>
                  </a:lnTo>
                  <a:lnTo>
                    <a:pt x="1164" y="1342"/>
                  </a:lnTo>
                  <a:lnTo>
                    <a:pt x="1160" y="1332"/>
                  </a:lnTo>
                  <a:lnTo>
                    <a:pt x="1157" y="1315"/>
                  </a:lnTo>
                  <a:lnTo>
                    <a:pt x="1150" y="1300"/>
                  </a:lnTo>
                  <a:lnTo>
                    <a:pt x="1146" y="1287"/>
                  </a:lnTo>
                  <a:lnTo>
                    <a:pt x="1143" y="1277"/>
                  </a:lnTo>
                  <a:lnTo>
                    <a:pt x="1138" y="1266"/>
                  </a:lnTo>
                  <a:lnTo>
                    <a:pt x="1132" y="1254"/>
                  </a:lnTo>
                  <a:lnTo>
                    <a:pt x="1128" y="1243"/>
                  </a:lnTo>
                  <a:lnTo>
                    <a:pt x="1127" y="1233"/>
                  </a:lnTo>
                  <a:lnTo>
                    <a:pt x="1124" y="1226"/>
                  </a:lnTo>
                  <a:lnTo>
                    <a:pt x="1104" y="1210"/>
                  </a:lnTo>
                  <a:lnTo>
                    <a:pt x="1100" y="1203"/>
                  </a:lnTo>
                  <a:lnTo>
                    <a:pt x="1100" y="1191"/>
                  </a:lnTo>
                  <a:lnTo>
                    <a:pt x="1102" y="1180"/>
                  </a:lnTo>
                  <a:lnTo>
                    <a:pt x="1106" y="1170"/>
                  </a:lnTo>
                  <a:lnTo>
                    <a:pt x="1108" y="1162"/>
                  </a:lnTo>
                  <a:lnTo>
                    <a:pt x="1106" y="1152"/>
                  </a:lnTo>
                  <a:lnTo>
                    <a:pt x="1105" y="1141"/>
                  </a:lnTo>
                  <a:lnTo>
                    <a:pt x="1104" y="1135"/>
                  </a:lnTo>
                  <a:lnTo>
                    <a:pt x="1105" y="1128"/>
                  </a:lnTo>
                  <a:lnTo>
                    <a:pt x="1109" y="1118"/>
                  </a:lnTo>
                  <a:lnTo>
                    <a:pt x="1115" y="1110"/>
                  </a:lnTo>
                  <a:lnTo>
                    <a:pt x="1120" y="1104"/>
                  </a:lnTo>
                  <a:lnTo>
                    <a:pt x="1126" y="1100"/>
                  </a:lnTo>
                  <a:lnTo>
                    <a:pt x="1132" y="1094"/>
                  </a:lnTo>
                  <a:lnTo>
                    <a:pt x="1138" y="1089"/>
                  </a:lnTo>
                  <a:lnTo>
                    <a:pt x="1142" y="1087"/>
                  </a:lnTo>
                  <a:lnTo>
                    <a:pt x="1145" y="1084"/>
                  </a:lnTo>
                  <a:lnTo>
                    <a:pt x="1146" y="1078"/>
                  </a:lnTo>
                  <a:lnTo>
                    <a:pt x="1147" y="1069"/>
                  </a:lnTo>
                  <a:lnTo>
                    <a:pt x="1150" y="1059"/>
                  </a:lnTo>
                  <a:lnTo>
                    <a:pt x="1152" y="1048"/>
                  </a:lnTo>
                  <a:lnTo>
                    <a:pt x="1150" y="1037"/>
                  </a:lnTo>
                  <a:lnTo>
                    <a:pt x="1147" y="1028"/>
                  </a:lnTo>
                  <a:lnTo>
                    <a:pt x="1145" y="1024"/>
                  </a:lnTo>
                  <a:lnTo>
                    <a:pt x="1142" y="1017"/>
                  </a:lnTo>
                  <a:lnTo>
                    <a:pt x="1138" y="1007"/>
                  </a:lnTo>
                  <a:lnTo>
                    <a:pt x="1132" y="999"/>
                  </a:lnTo>
                  <a:lnTo>
                    <a:pt x="1130" y="996"/>
                  </a:lnTo>
                  <a:lnTo>
                    <a:pt x="1116" y="996"/>
                  </a:lnTo>
                  <a:lnTo>
                    <a:pt x="1116" y="1004"/>
                  </a:lnTo>
                  <a:lnTo>
                    <a:pt x="1115" y="1007"/>
                  </a:lnTo>
                  <a:lnTo>
                    <a:pt x="1112" y="1011"/>
                  </a:lnTo>
                  <a:lnTo>
                    <a:pt x="1109" y="1014"/>
                  </a:lnTo>
                  <a:lnTo>
                    <a:pt x="1105" y="1017"/>
                  </a:lnTo>
                  <a:lnTo>
                    <a:pt x="1102" y="1017"/>
                  </a:lnTo>
                  <a:lnTo>
                    <a:pt x="1100" y="1015"/>
                  </a:lnTo>
                  <a:lnTo>
                    <a:pt x="1097" y="1013"/>
                  </a:lnTo>
                  <a:lnTo>
                    <a:pt x="1095" y="1010"/>
                  </a:lnTo>
                  <a:lnTo>
                    <a:pt x="1094" y="1009"/>
                  </a:lnTo>
                  <a:lnTo>
                    <a:pt x="1089" y="1006"/>
                  </a:lnTo>
                  <a:lnTo>
                    <a:pt x="1080" y="1003"/>
                  </a:lnTo>
                  <a:lnTo>
                    <a:pt x="1076" y="1000"/>
                  </a:lnTo>
                  <a:lnTo>
                    <a:pt x="1074" y="998"/>
                  </a:lnTo>
                  <a:lnTo>
                    <a:pt x="1069" y="992"/>
                  </a:lnTo>
                  <a:lnTo>
                    <a:pt x="1064" y="987"/>
                  </a:lnTo>
                  <a:lnTo>
                    <a:pt x="1053" y="978"/>
                  </a:lnTo>
                  <a:lnTo>
                    <a:pt x="1046" y="976"/>
                  </a:lnTo>
                  <a:lnTo>
                    <a:pt x="1039" y="972"/>
                  </a:lnTo>
                  <a:lnTo>
                    <a:pt x="1034" y="966"/>
                  </a:lnTo>
                  <a:lnTo>
                    <a:pt x="1033" y="956"/>
                  </a:lnTo>
                  <a:lnTo>
                    <a:pt x="1030" y="943"/>
                  </a:lnTo>
                  <a:lnTo>
                    <a:pt x="1026" y="935"/>
                  </a:lnTo>
                  <a:lnTo>
                    <a:pt x="1020" y="929"/>
                  </a:lnTo>
                  <a:lnTo>
                    <a:pt x="1018" y="928"/>
                  </a:lnTo>
                  <a:lnTo>
                    <a:pt x="1015" y="925"/>
                  </a:lnTo>
                  <a:lnTo>
                    <a:pt x="1011" y="924"/>
                  </a:lnTo>
                  <a:lnTo>
                    <a:pt x="1008" y="922"/>
                  </a:lnTo>
                  <a:lnTo>
                    <a:pt x="1004" y="922"/>
                  </a:lnTo>
                  <a:lnTo>
                    <a:pt x="1001" y="924"/>
                  </a:lnTo>
                  <a:lnTo>
                    <a:pt x="997" y="924"/>
                  </a:lnTo>
                  <a:lnTo>
                    <a:pt x="990" y="922"/>
                  </a:lnTo>
                  <a:lnTo>
                    <a:pt x="985" y="918"/>
                  </a:lnTo>
                  <a:lnTo>
                    <a:pt x="979" y="917"/>
                  </a:lnTo>
                  <a:lnTo>
                    <a:pt x="972" y="915"/>
                  </a:lnTo>
                  <a:lnTo>
                    <a:pt x="956" y="902"/>
                  </a:lnTo>
                  <a:lnTo>
                    <a:pt x="951" y="896"/>
                  </a:lnTo>
                  <a:lnTo>
                    <a:pt x="948" y="892"/>
                  </a:lnTo>
                  <a:lnTo>
                    <a:pt x="945" y="889"/>
                  </a:lnTo>
                  <a:lnTo>
                    <a:pt x="942" y="885"/>
                  </a:lnTo>
                  <a:lnTo>
                    <a:pt x="940" y="883"/>
                  </a:lnTo>
                  <a:lnTo>
                    <a:pt x="931" y="880"/>
                  </a:lnTo>
                  <a:lnTo>
                    <a:pt x="927" y="880"/>
                  </a:lnTo>
                  <a:lnTo>
                    <a:pt x="922" y="883"/>
                  </a:lnTo>
                  <a:lnTo>
                    <a:pt x="919" y="885"/>
                  </a:lnTo>
                  <a:lnTo>
                    <a:pt x="918" y="889"/>
                  </a:lnTo>
                  <a:lnTo>
                    <a:pt x="915" y="893"/>
                  </a:lnTo>
                  <a:lnTo>
                    <a:pt x="912" y="896"/>
                  </a:lnTo>
                  <a:lnTo>
                    <a:pt x="910" y="896"/>
                  </a:lnTo>
                  <a:lnTo>
                    <a:pt x="907" y="895"/>
                  </a:lnTo>
                  <a:lnTo>
                    <a:pt x="894" y="883"/>
                  </a:lnTo>
                  <a:lnTo>
                    <a:pt x="890" y="881"/>
                  </a:lnTo>
                  <a:lnTo>
                    <a:pt x="884" y="883"/>
                  </a:lnTo>
                  <a:lnTo>
                    <a:pt x="864" y="885"/>
                  </a:lnTo>
                  <a:lnTo>
                    <a:pt x="858" y="883"/>
                  </a:lnTo>
                  <a:lnTo>
                    <a:pt x="849" y="869"/>
                  </a:lnTo>
                  <a:lnTo>
                    <a:pt x="847" y="861"/>
                  </a:lnTo>
                  <a:lnTo>
                    <a:pt x="847" y="856"/>
                  </a:lnTo>
                  <a:lnTo>
                    <a:pt x="844" y="848"/>
                  </a:lnTo>
                  <a:lnTo>
                    <a:pt x="837" y="843"/>
                  </a:lnTo>
                  <a:lnTo>
                    <a:pt x="827" y="839"/>
                  </a:lnTo>
                  <a:lnTo>
                    <a:pt x="818" y="836"/>
                  </a:lnTo>
                  <a:lnTo>
                    <a:pt x="810" y="835"/>
                  </a:lnTo>
                  <a:lnTo>
                    <a:pt x="804" y="832"/>
                  </a:lnTo>
                  <a:lnTo>
                    <a:pt x="799" y="825"/>
                  </a:lnTo>
                  <a:lnTo>
                    <a:pt x="795" y="817"/>
                  </a:lnTo>
                  <a:lnTo>
                    <a:pt x="792" y="809"/>
                  </a:lnTo>
                  <a:lnTo>
                    <a:pt x="793" y="803"/>
                  </a:lnTo>
                  <a:lnTo>
                    <a:pt x="793" y="798"/>
                  </a:lnTo>
                  <a:lnTo>
                    <a:pt x="792" y="789"/>
                  </a:lnTo>
                  <a:lnTo>
                    <a:pt x="788" y="781"/>
                  </a:lnTo>
                  <a:lnTo>
                    <a:pt x="788" y="780"/>
                  </a:lnTo>
                  <a:lnTo>
                    <a:pt x="781" y="773"/>
                  </a:lnTo>
                  <a:lnTo>
                    <a:pt x="778" y="769"/>
                  </a:lnTo>
                  <a:lnTo>
                    <a:pt x="773" y="763"/>
                  </a:lnTo>
                  <a:lnTo>
                    <a:pt x="767" y="761"/>
                  </a:lnTo>
                  <a:lnTo>
                    <a:pt x="763" y="758"/>
                  </a:lnTo>
                  <a:lnTo>
                    <a:pt x="759" y="751"/>
                  </a:lnTo>
                  <a:lnTo>
                    <a:pt x="745" y="732"/>
                  </a:lnTo>
                  <a:lnTo>
                    <a:pt x="740" y="722"/>
                  </a:lnTo>
                  <a:lnTo>
                    <a:pt x="734" y="715"/>
                  </a:lnTo>
                  <a:lnTo>
                    <a:pt x="728" y="707"/>
                  </a:lnTo>
                  <a:lnTo>
                    <a:pt x="718" y="698"/>
                  </a:lnTo>
                  <a:lnTo>
                    <a:pt x="702" y="678"/>
                  </a:lnTo>
                  <a:lnTo>
                    <a:pt x="698" y="670"/>
                  </a:lnTo>
                  <a:lnTo>
                    <a:pt x="692" y="654"/>
                  </a:lnTo>
                  <a:lnTo>
                    <a:pt x="689" y="648"/>
                  </a:lnTo>
                  <a:lnTo>
                    <a:pt x="685" y="648"/>
                  </a:lnTo>
                  <a:lnTo>
                    <a:pt x="683" y="650"/>
                  </a:lnTo>
                  <a:lnTo>
                    <a:pt x="677" y="656"/>
                  </a:lnTo>
                  <a:lnTo>
                    <a:pt x="678" y="663"/>
                  </a:lnTo>
                  <a:lnTo>
                    <a:pt x="684" y="670"/>
                  </a:lnTo>
                  <a:lnTo>
                    <a:pt x="691" y="678"/>
                  </a:lnTo>
                  <a:lnTo>
                    <a:pt x="696" y="685"/>
                  </a:lnTo>
                  <a:lnTo>
                    <a:pt x="700" y="693"/>
                  </a:lnTo>
                  <a:lnTo>
                    <a:pt x="706" y="703"/>
                  </a:lnTo>
                  <a:lnTo>
                    <a:pt x="722" y="722"/>
                  </a:lnTo>
                  <a:lnTo>
                    <a:pt x="725" y="732"/>
                  </a:lnTo>
                  <a:lnTo>
                    <a:pt x="726" y="740"/>
                  </a:lnTo>
                  <a:lnTo>
                    <a:pt x="729" y="747"/>
                  </a:lnTo>
                  <a:lnTo>
                    <a:pt x="734" y="751"/>
                  </a:lnTo>
                  <a:lnTo>
                    <a:pt x="748" y="765"/>
                  </a:lnTo>
                  <a:lnTo>
                    <a:pt x="751" y="772"/>
                  </a:lnTo>
                  <a:lnTo>
                    <a:pt x="748" y="778"/>
                  </a:lnTo>
                  <a:lnTo>
                    <a:pt x="743" y="781"/>
                  </a:lnTo>
                  <a:lnTo>
                    <a:pt x="737" y="778"/>
                  </a:lnTo>
                  <a:lnTo>
                    <a:pt x="732" y="773"/>
                  </a:lnTo>
                  <a:lnTo>
                    <a:pt x="728" y="767"/>
                  </a:lnTo>
                  <a:lnTo>
                    <a:pt x="725" y="765"/>
                  </a:lnTo>
                  <a:lnTo>
                    <a:pt x="724" y="765"/>
                  </a:lnTo>
                  <a:lnTo>
                    <a:pt x="715" y="761"/>
                  </a:lnTo>
                  <a:lnTo>
                    <a:pt x="713" y="755"/>
                  </a:lnTo>
                  <a:lnTo>
                    <a:pt x="713" y="752"/>
                  </a:lnTo>
                  <a:lnTo>
                    <a:pt x="710" y="745"/>
                  </a:lnTo>
                  <a:lnTo>
                    <a:pt x="703" y="737"/>
                  </a:lnTo>
                  <a:lnTo>
                    <a:pt x="696" y="728"/>
                  </a:lnTo>
                  <a:lnTo>
                    <a:pt x="693" y="724"/>
                  </a:lnTo>
                  <a:lnTo>
                    <a:pt x="688" y="721"/>
                  </a:lnTo>
                  <a:lnTo>
                    <a:pt x="683" y="721"/>
                  </a:lnTo>
                  <a:lnTo>
                    <a:pt x="680" y="722"/>
                  </a:lnTo>
                  <a:lnTo>
                    <a:pt x="673" y="722"/>
                  </a:lnTo>
                  <a:lnTo>
                    <a:pt x="672" y="721"/>
                  </a:lnTo>
                  <a:lnTo>
                    <a:pt x="672" y="715"/>
                  </a:lnTo>
                  <a:lnTo>
                    <a:pt x="676" y="707"/>
                  </a:lnTo>
                  <a:lnTo>
                    <a:pt x="678" y="704"/>
                  </a:lnTo>
                  <a:lnTo>
                    <a:pt x="681" y="699"/>
                  </a:lnTo>
                  <a:lnTo>
                    <a:pt x="681" y="696"/>
                  </a:lnTo>
                  <a:lnTo>
                    <a:pt x="680" y="693"/>
                  </a:lnTo>
                  <a:lnTo>
                    <a:pt x="674" y="688"/>
                  </a:lnTo>
                  <a:lnTo>
                    <a:pt x="670" y="685"/>
                  </a:lnTo>
                  <a:lnTo>
                    <a:pt x="667" y="684"/>
                  </a:lnTo>
                  <a:lnTo>
                    <a:pt x="663" y="680"/>
                  </a:lnTo>
                  <a:lnTo>
                    <a:pt x="659" y="670"/>
                  </a:lnTo>
                  <a:lnTo>
                    <a:pt x="654" y="659"/>
                  </a:lnTo>
                  <a:lnTo>
                    <a:pt x="650" y="647"/>
                  </a:lnTo>
                  <a:lnTo>
                    <a:pt x="644" y="635"/>
                  </a:lnTo>
                  <a:lnTo>
                    <a:pt x="636" y="619"/>
                  </a:lnTo>
                  <a:lnTo>
                    <a:pt x="628" y="611"/>
                  </a:lnTo>
                  <a:lnTo>
                    <a:pt x="620" y="608"/>
                  </a:lnTo>
                  <a:lnTo>
                    <a:pt x="611" y="607"/>
                  </a:lnTo>
                  <a:lnTo>
                    <a:pt x="602" y="604"/>
                  </a:lnTo>
                  <a:lnTo>
                    <a:pt x="594" y="600"/>
                  </a:lnTo>
                  <a:lnTo>
                    <a:pt x="587" y="596"/>
                  </a:lnTo>
                  <a:lnTo>
                    <a:pt x="584" y="591"/>
                  </a:lnTo>
                  <a:lnTo>
                    <a:pt x="583" y="581"/>
                  </a:lnTo>
                  <a:lnTo>
                    <a:pt x="577" y="559"/>
                  </a:lnTo>
                  <a:lnTo>
                    <a:pt x="572" y="550"/>
                  </a:lnTo>
                  <a:lnTo>
                    <a:pt x="564" y="537"/>
                  </a:lnTo>
                  <a:lnTo>
                    <a:pt x="558" y="524"/>
                  </a:lnTo>
                  <a:lnTo>
                    <a:pt x="554" y="510"/>
                  </a:lnTo>
                  <a:lnTo>
                    <a:pt x="553" y="497"/>
                  </a:lnTo>
                  <a:lnTo>
                    <a:pt x="554" y="487"/>
                  </a:lnTo>
                  <a:lnTo>
                    <a:pt x="554" y="474"/>
                  </a:lnTo>
                  <a:lnTo>
                    <a:pt x="555" y="459"/>
                  </a:lnTo>
                  <a:lnTo>
                    <a:pt x="557" y="448"/>
                  </a:lnTo>
                  <a:lnTo>
                    <a:pt x="557" y="440"/>
                  </a:lnTo>
                  <a:lnTo>
                    <a:pt x="555" y="432"/>
                  </a:lnTo>
                  <a:lnTo>
                    <a:pt x="553" y="422"/>
                  </a:lnTo>
                  <a:lnTo>
                    <a:pt x="550" y="415"/>
                  </a:lnTo>
                  <a:lnTo>
                    <a:pt x="549" y="410"/>
                  </a:lnTo>
                  <a:lnTo>
                    <a:pt x="549" y="407"/>
                  </a:lnTo>
                  <a:lnTo>
                    <a:pt x="544" y="395"/>
                  </a:lnTo>
                  <a:lnTo>
                    <a:pt x="542" y="393"/>
                  </a:lnTo>
                  <a:lnTo>
                    <a:pt x="538" y="391"/>
                  </a:lnTo>
                  <a:lnTo>
                    <a:pt x="529" y="386"/>
                  </a:lnTo>
                  <a:lnTo>
                    <a:pt x="523" y="381"/>
                  </a:lnTo>
                  <a:lnTo>
                    <a:pt x="514" y="380"/>
                  </a:lnTo>
                  <a:lnTo>
                    <a:pt x="508" y="377"/>
                  </a:lnTo>
                  <a:lnTo>
                    <a:pt x="503" y="370"/>
                  </a:lnTo>
                  <a:lnTo>
                    <a:pt x="502" y="360"/>
                  </a:lnTo>
                  <a:lnTo>
                    <a:pt x="503" y="352"/>
                  </a:lnTo>
                  <a:lnTo>
                    <a:pt x="503" y="345"/>
                  </a:lnTo>
                  <a:lnTo>
                    <a:pt x="499" y="337"/>
                  </a:lnTo>
                  <a:lnTo>
                    <a:pt x="495" y="332"/>
                  </a:lnTo>
                  <a:lnTo>
                    <a:pt x="490" y="329"/>
                  </a:lnTo>
                  <a:lnTo>
                    <a:pt x="486" y="326"/>
                  </a:lnTo>
                  <a:lnTo>
                    <a:pt x="480" y="319"/>
                  </a:lnTo>
                  <a:lnTo>
                    <a:pt x="475" y="311"/>
                  </a:lnTo>
                  <a:lnTo>
                    <a:pt x="472" y="303"/>
                  </a:lnTo>
                  <a:lnTo>
                    <a:pt x="471" y="300"/>
                  </a:lnTo>
                  <a:lnTo>
                    <a:pt x="466" y="296"/>
                  </a:lnTo>
                  <a:lnTo>
                    <a:pt x="462" y="296"/>
                  </a:lnTo>
                  <a:lnTo>
                    <a:pt x="462" y="299"/>
                  </a:lnTo>
                  <a:lnTo>
                    <a:pt x="464" y="302"/>
                  </a:lnTo>
                  <a:lnTo>
                    <a:pt x="464" y="313"/>
                  </a:lnTo>
                  <a:lnTo>
                    <a:pt x="465" y="315"/>
                  </a:lnTo>
                  <a:lnTo>
                    <a:pt x="471" y="321"/>
                  </a:lnTo>
                  <a:lnTo>
                    <a:pt x="473" y="329"/>
                  </a:lnTo>
                  <a:lnTo>
                    <a:pt x="473" y="336"/>
                  </a:lnTo>
                  <a:lnTo>
                    <a:pt x="472" y="341"/>
                  </a:lnTo>
                  <a:lnTo>
                    <a:pt x="468" y="341"/>
                  </a:lnTo>
                  <a:lnTo>
                    <a:pt x="462" y="339"/>
                  </a:lnTo>
                  <a:lnTo>
                    <a:pt x="456" y="333"/>
                  </a:lnTo>
                  <a:lnTo>
                    <a:pt x="447" y="328"/>
                  </a:lnTo>
                  <a:lnTo>
                    <a:pt x="442" y="322"/>
                  </a:lnTo>
                  <a:lnTo>
                    <a:pt x="441" y="313"/>
                  </a:lnTo>
                  <a:lnTo>
                    <a:pt x="439" y="304"/>
                  </a:lnTo>
                  <a:lnTo>
                    <a:pt x="441" y="295"/>
                  </a:lnTo>
                  <a:lnTo>
                    <a:pt x="441" y="289"/>
                  </a:lnTo>
                  <a:lnTo>
                    <a:pt x="438" y="284"/>
                  </a:lnTo>
                  <a:lnTo>
                    <a:pt x="432" y="281"/>
                  </a:lnTo>
                  <a:lnTo>
                    <a:pt x="425" y="278"/>
                  </a:lnTo>
                  <a:lnTo>
                    <a:pt x="419" y="277"/>
                  </a:lnTo>
                  <a:lnTo>
                    <a:pt x="412" y="277"/>
                  </a:lnTo>
                  <a:lnTo>
                    <a:pt x="406" y="271"/>
                  </a:lnTo>
                  <a:lnTo>
                    <a:pt x="406" y="267"/>
                  </a:lnTo>
                  <a:lnTo>
                    <a:pt x="405" y="262"/>
                  </a:lnTo>
                  <a:lnTo>
                    <a:pt x="401" y="251"/>
                  </a:lnTo>
                  <a:lnTo>
                    <a:pt x="394" y="243"/>
                  </a:lnTo>
                  <a:lnTo>
                    <a:pt x="386" y="237"/>
                  </a:lnTo>
                  <a:lnTo>
                    <a:pt x="372" y="234"/>
                  </a:lnTo>
                  <a:lnTo>
                    <a:pt x="360" y="232"/>
                  </a:lnTo>
                  <a:lnTo>
                    <a:pt x="346" y="228"/>
                  </a:lnTo>
                  <a:lnTo>
                    <a:pt x="334" y="225"/>
                  </a:lnTo>
                  <a:lnTo>
                    <a:pt x="324" y="223"/>
                  </a:lnTo>
                  <a:lnTo>
                    <a:pt x="317" y="222"/>
                  </a:lnTo>
                  <a:lnTo>
                    <a:pt x="304" y="214"/>
                  </a:lnTo>
                  <a:lnTo>
                    <a:pt x="297" y="211"/>
                  </a:lnTo>
                  <a:lnTo>
                    <a:pt x="286" y="214"/>
                  </a:lnTo>
                  <a:lnTo>
                    <a:pt x="272" y="206"/>
                  </a:lnTo>
                  <a:lnTo>
                    <a:pt x="267" y="204"/>
                  </a:lnTo>
                  <a:lnTo>
                    <a:pt x="263" y="207"/>
                  </a:lnTo>
                  <a:lnTo>
                    <a:pt x="261" y="214"/>
                  </a:lnTo>
                  <a:lnTo>
                    <a:pt x="257" y="222"/>
                  </a:lnTo>
                  <a:lnTo>
                    <a:pt x="252" y="230"/>
                  </a:lnTo>
                  <a:lnTo>
                    <a:pt x="244" y="233"/>
                  </a:lnTo>
                  <a:lnTo>
                    <a:pt x="237" y="230"/>
                  </a:lnTo>
                  <a:lnTo>
                    <a:pt x="230" y="226"/>
                  </a:lnTo>
                  <a:lnTo>
                    <a:pt x="226" y="228"/>
                  </a:lnTo>
                  <a:lnTo>
                    <a:pt x="223" y="229"/>
                  </a:lnTo>
                  <a:lnTo>
                    <a:pt x="220" y="232"/>
                  </a:lnTo>
                  <a:lnTo>
                    <a:pt x="215" y="234"/>
                  </a:lnTo>
                  <a:lnTo>
                    <a:pt x="208" y="234"/>
                  </a:lnTo>
                  <a:lnTo>
                    <a:pt x="207" y="232"/>
                  </a:lnTo>
                  <a:lnTo>
                    <a:pt x="207" y="229"/>
                  </a:lnTo>
                  <a:lnTo>
                    <a:pt x="208" y="225"/>
                  </a:lnTo>
                  <a:lnTo>
                    <a:pt x="209" y="219"/>
                  </a:lnTo>
                  <a:lnTo>
                    <a:pt x="211" y="215"/>
                  </a:lnTo>
                  <a:lnTo>
                    <a:pt x="212" y="212"/>
                  </a:lnTo>
                  <a:lnTo>
                    <a:pt x="212" y="210"/>
                  </a:lnTo>
                  <a:lnTo>
                    <a:pt x="208" y="210"/>
                  </a:lnTo>
                  <a:lnTo>
                    <a:pt x="205" y="211"/>
                  </a:lnTo>
                  <a:lnTo>
                    <a:pt x="201" y="214"/>
                  </a:lnTo>
                  <a:lnTo>
                    <a:pt x="196" y="222"/>
                  </a:lnTo>
                  <a:lnTo>
                    <a:pt x="194" y="228"/>
                  </a:lnTo>
                  <a:lnTo>
                    <a:pt x="194" y="234"/>
                  </a:lnTo>
                  <a:lnTo>
                    <a:pt x="192" y="237"/>
                  </a:lnTo>
                  <a:lnTo>
                    <a:pt x="190" y="240"/>
                  </a:lnTo>
                  <a:lnTo>
                    <a:pt x="186" y="243"/>
                  </a:lnTo>
                  <a:lnTo>
                    <a:pt x="182" y="247"/>
                  </a:lnTo>
                  <a:lnTo>
                    <a:pt x="179" y="248"/>
                  </a:lnTo>
                  <a:lnTo>
                    <a:pt x="200" y="248"/>
                  </a:lnTo>
                  <a:lnTo>
                    <a:pt x="201" y="249"/>
                  </a:lnTo>
                  <a:lnTo>
                    <a:pt x="201" y="252"/>
                  </a:lnTo>
                  <a:lnTo>
                    <a:pt x="200" y="255"/>
                  </a:lnTo>
                  <a:lnTo>
                    <a:pt x="200" y="258"/>
                  </a:lnTo>
                  <a:lnTo>
                    <a:pt x="199" y="262"/>
                  </a:lnTo>
                  <a:lnTo>
                    <a:pt x="189" y="271"/>
                  </a:lnTo>
                  <a:lnTo>
                    <a:pt x="181" y="277"/>
                  </a:lnTo>
                  <a:lnTo>
                    <a:pt x="173" y="278"/>
                  </a:lnTo>
                  <a:lnTo>
                    <a:pt x="168" y="277"/>
                  </a:lnTo>
                  <a:lnTo>
                    <a:pt x="166" y="274"/>
                  </a:lnTo>
                  <a:lnTo>
                    <a:pt x="164" y="271"/>
                  </a:lnTo>
                  <a:lnTo>
                    <a:pt x="162" y="269"/>
                  </a:lnTo>
                  <a:lnTo>
                    <a:pt x="160" y="266"/>
                  </a:lnTo>
                  <a:lnTo>
                    <a:pt x="157" y="265"/>
                  </a:lnTo>
                  <a:lnTo>
                    <a:pt x="153" y="267"/>
                  </a:lnTo>
                  <a:lnTo>
                    <a:pt x="148" y="274"/>
                  </a:lnTo>
                  <a:lnTo>
                    <a:pt x="140" y="284"/>
                  </a:lnTo>
                  <a:lnTo>
                    <a:pt x="127" y="293"/>
                  </a:lnTo>
                  <a:lnTo>
                    <a:pt x="118" y="297"/>
                  </a:lnTo>
                  <a:lnTo>
                    <a:pt x="111" y="296"/>
                  </a:lnTo>
                  <a:lnTo>
                    <a:pt x="106" y="293"/>
                  </a:lnTo>
                  <a:lnTo>
                    <a:pt x="101" y="292"/>
                  </a:lnTo>
                  <a:lnTo>
                    <a:pt x="97" y="292"/>
                  </a:lnTo>
                  <a:lnTo>
                    <a:pt x="89" y="296"/>
                  </a:lnTo>
                  <a:lnTo>
                    <a:pt x="77" y="302"/>
                  </a:lnTo>
                  <a:lnTo>
                    <a:pt x="63" y="306"/>
                  </a:lnTo>
                  <a:lnTo>
                    <a:pt x="54" y="308"/>
                  </a:lnTo>
                  <a:lnTo>
                    <a:pt x="51" y="308"/>
                  </a:lnTo>
                  <a:lnTo>
                    <a:pt x="48" y="307"/>
                  </a:lnTo>
                  <a:lnTo>
                    <a:pt x="47" y="304"/>
                  </a:lnTo>
                  <a:lnTo>
                    <a:pt x="47" y="299"/>
                  </a:lnTo>
                  <a:lnTo>
                    <a:pt x="48" y="297"/>
                  </a:lnTo>
                  <a:lnTo>
                    <a:pt x="49" y="295"/>
                  </a:lnTo>
                  <a:lnTo>
                    <a:pt x="51" y="295"/>
                  </a:lnTo>
                  <a:lnTo>
                    <a:pt x="58" y="293"/>
                  </a:lnTo>
                  <a:lnTo>
                    <a:pt x="66" y="288"/>
                  </a:lnTo>
                  <a:lnTo>
                    <a:pt x="75" y="284"/>
                  </a:lnTo>
                  <a:lnTo>
                    <a:pt x="89" y="276"/>
                  </a:lnTo>
                  <a:lnTo>
                    <a:pt x="100" y="270"/>
                  </a:lnTo>
                  <a:lnTo>
                    <a:pt x="110" y="265"/>
                  </a:lnTo>
                  <a:lnTo>
                    <a:pt x="118" y="262"/>
                  </a:lnTo>
                  <a:lnTo>
                    <a:pt x="122" y="259"/>
                  </a:lnTo>
                  <a:lnTo>
                    <a:pt x="125" y="256"/>
                  </a:lnTo>
                  <a:lnTo>
                    <a:pt x="129" y="254"/>
                  </a:lnTo>
                  <a:lnTo>
                    <a:pt x="132" y="251"/>
                  </a:lnTo>
                  <a:lnTo>
                    <a:pt x="133" y="247"/>
                  </a:lnTo>
                  <a:lnTo>
                    <a:pt x="132" y="244"/>
                  </a:lnTo>
                  <a:lnTo>
                    <a:pt x="129" y="241"/>
                  </a:lnTo>
                  <a:lnTo>
                    <a:pt x="123" y="241"/>
                  </a:lnTo>
                  <a:lnTo>
                    <a:pt x="119" y="243"/>
                  </a:lnTo>
                  <a:lnTo>
                    <a:pt x="116" y="244"/>
                  </a:lnTo>
                  <a:lnTo>
                    <a:pt x="115" y="245"/>
                  </a:lnTo>
                  <a:lnTo>
                    <a:pt x="112" y="247"/>
                  </a:lnTo>
                  <a:lnTo>
                    <a:pt x="99" y="233"/>
                  </a:lnTo>
                  <a:lnTo>
                    <a:pt x="97" y="233"/>
                  </a:lnTo>
                  <a:lnTo>
                    <a:pt x="96" y="234"/>
                  </a:lnTo>
                  <a:lnTo>
                    <a:pt x="93" y="236"/>
                  </a:lnTo>
                  <a:lnTo>
                    <a:pt x="90" y="241"/>
                  </a:lnTo>
                  <a:lnTo>
                    <a:pt x="89" y="243"/>
                  </a:lnTo>
                  <a:lnTo>
                    <a:pt x="89" y="244"/>
                  </a:lnTo>
                  <a:lnTo>
                    <a:pt x="86" y="244"/>
                  </a:lnTo>
                  <a:lnTo>
                    <a:pt x="85" y="243"/>
                  </a:lnTo>
                  <a:lnTo>
                    <a:pt x="82" y="241"/>
                  </a:lnTo>
                  <a:lnTo>
                    <a:pt x="81" y="239"/>
                  </a:lnTo>
                  <a:lnTo>
                    <a:pt x="78" y="236"/>
                  </a:lnTo>
                  <a:lnTo>
                    <a:pt x="78" y="218"/>
                  </a:lnTo>
                  <a:lnTo>
                    <a:pt x="75" y="215"/>
                  </a:lnTo>
                  <a:lnTo>
                    <a:pt x="71" y="215"/>
                  </a:lnTo>
                  <a:lnTo>
                    <a:pt x="70" y="217"/>
                  </a:lnTo>
                  <a:lnTo>
                    <a:pt x="69" y="219"/>
                  </a:lnTo>
                  <a:lnTo>
                    <a:pt x="66" y="223"/>
                  </a:lnTo>
                  <a:lnTo>
                    <a:pt x="60" y="228"/>
                  </a:lnTo>
                  <a:lnTo>
                    <a:pt x="54" y="230"/>
                  </a:lnTo>
                  <a:lnTo>
                    <a:pt x="49" y="232"/>
                  </a:lnTo>
                  <a:lnTo>
                    <a:pt x="47" y="229"/>
                  </a:lnTo>
                  <a:lnTo>
                    <a:pt x="44" y="223"/>
                  </a:lnTo>
                  <a:lnTo>
                    <a:pt x="37" y="217"/>
                  </a:lnTo>
                  <a:lnTo>
                    <a:pt x="30" y="208"/>
                  </a:lnTo>
                  <a:lnTo>
                    <a:pt x="25" y="200"/>
                  </a:lnTo>
                  <a:lnTo>
                    <a:pt x="23" y="196"/>
                  </a:lnTo>
                  <a:lnTo>
                    <a:pt x="23" y="193"/>
                  </a:lnTo>
                  <a:lnTo>
                    <a:pt x="28" y="189"/>
                  </a:lnTo>
                  <a:lnTo>
                    <a:pt x="30" y="188"/>
                  </a:lnTo>
                  <a:lnTo>
                    <a:pt x="36" y="182"/>
                  </a:lnTo>
                  <a:lnTo>
                    <a:pt x="40" y="180"/>
                  </a:lnTo>
                  <a:lnTo>
                    <a:pt x="51" y="173"/>
                  </a:lnTo>
                  <a:lnTo>
                    <a:pt x="63" y="170"/>
                  </a:lnTo>
                  <a:lnTo>
                    <a:pt x="80" y="170"/>
                  </a:lnTo>
                  <a:lnTo>
                    <a:pt x="84" y="169"/>
                  </a:lnTo>
                  <a:lnTo>
                    <a:pt x="86" y="166"/>
                  </a:lnTo>
                  <a:lnTo>
                    <a:pt x="89" y="162"/>
                  </a:lnTo>
                  <a:lnTo>
                    <a:pt x="92" y="156"/>
                  </a:lnTo>
                  <a:lnTo>
                    <a:pt x="92" y="154"/>
                  </a:lnTo>
                  <a:lnTo>
                    <a:pt x="90" y="152"/>
                  </a:lnTo>
                  <a:lnTo>
                    <a:pt x="81" y="152"/>
                  </a:lnTo>
                  <a:lnTo>
                    <a:pt x="77" y="154"/>
                  </a:lnTo>
                  <a:lnTo>
                    <a:pt x="71" y="156"/>
                  </a:lnTo>
                  <a:lnTo>
                    <a:pt x="65" y="160"/>
                  </a:lnTo>
                  <a:lnTo>
                    <a:pt x="58" y="162"/>
                  </a:lnTo>
                  <a:lnTo>
                    <a:pt x="45" y="162"/>
                  </a:lnTo>
                  <a:lnTo>
                    <a:pt x="36" y="160"/>
                  </a:lnTo>
                  <a:lnTo>
                    <a:pt x="25" y="158"/>
                  </a:lnTo>
                  <a:lnTo>
                    <a:pt x="15" y="154"/>
                  </a:lnTo>
                  <a:lnTo>
                    <a:pt x="11" y="151"/>
                  </a:lnTo>
                  <a:lnTo>
                    <a:pt x="6" y="143"/>
                  </a:lnTo>
                  <a:lnTo>
                    <a:pt x="3" y="140"/>
                  </a:lnTo>
                  <a:lnTo>
                    <a:pt x="2" y="137"/>
                  </a:lnTo>
                  <a:lnTo>
                    <a:pt x="0" y="136"/>
                  </a:lnTo>
                  <a:lnTo>
                    <a:pt x="0" y="134"/>
                  </a:lnTo>
                  <a:lnTo>
                    <a:pt x="3" y="133"/>
                  </a:lnTo>
                  <a:lnTo>
                    <a:pt x="11" y="130"/>
                  </a:lnTo>
                  <a:lnTo>
                    <a:pt x="22" y="128"/>
                  </a:lnTo>
                  <a:lnTo>
                    <a:pt x="34" y="125"/>
                  </a:lnTo>
                  <a:lnTo>
                    <a:pt x="47" y="118"/>
                  </a:lnTo>
                  <a:lnTo>
                    <a:pt x="54" y="125"/>
                  </a:lnTo>
                  <a:lnTo>
                    <a:pt x="66" y="132"/>
                  </a:lnTo>
                  <a:lnTo>
                    <a:pt x="81" y="134"/>
                  </a:lnTo>
                  <a:lnTo>
                    <a:pt x="86" y="134"/>
                  </a:lnTo>
                  <a:lnTo>
                    <a:pt x="88" y="132"/>
                  </a:lnTo>
                  <a:lnTo>
                    <a:pt x="88" y="128"/>
                  </a:lnTo>
                  <a:lnTo>
                    <a:pt x="85" y="123"/>
                  </a:lnTo>
                  <a:lnTo>
                    <a:pt x="80" y="118"/>
                  </a:lnTo>
                  <a:lnTo>
                    <a:pt x="74" y="115"/>
                  </a:lnTo>
                  <a:lnTo>
                    <a:pt x="71" y="115"/>
                  </a:lnTo>
                  <a:lnTo>
                    <a:pt x="69" y="114"/>
                  </a:lnTo>
                  <a:lnTo>
                    <a:pt x="66" y="114"/>
                  </a:lnTo>
                  <a:lnTo>
                    <a:pt x="58" y="108"/>
                  </a:lnTo>
                  <a:lnTo>
                    <a:pt x="52" y="106"/>
                  </a:lnTo>
                  <a:lnTo>
                    <a:pt x="41" y="104"/>
                  </a:lnTo>
                  <a:lnTo>
                    <a:pt x="36" y="104"/>
                  </a:lnTo>
                  <a:lnTo>
                    <a:pt x="32" y="103"/>
                  </a:lnTo>
                  <a:lnTo>
                    <a:pt x="29" y="102"/>
                  </a:lnTo>
                  <a:lnTo>
                    <a:pt x="26" y="96"/>
                  </a:lnTo>
                  <a:lnTo>
                    <a:pt x="26" y="93"/>
                  </a:lnTo>
                  <a:lnTo>
                    <a:pt x="25" y="92"/>
                  </a:lnTo>
                  <a:lnTo>
                    <a:pt x="25" y="86"/>
                  </a:lnTo>
                  <a:lnTo>
                    <a:pt x="29" y="82"/>
                  </a:lnTo>
                  <a:lnTo>
                    <a:pt x="33" y="80"/>
                  </a:lnTo>
                  <a:lnTo>
                    <a:pt x="36" y="78"/>
                  </a:lnTo>
                  <a:lnTo>
                    <a:pt x="40" y="77"/>
                  </a:lnTo>
                  <a:lnTo>
                    <a:pt x="43" y="75"/>
                  </a:lnTo>
                  <a:lnTo>
                    <a:pt x="55" y="75"/>
                  </a:lnTo>
                  <a:lnTo>
                    <a:pt x="58" y="74"/>
                  </a:lnTo>
                  <a:lnTo>
                    <a:pt x="62" y="74"/>
                  </a:lnTo>
                  <a:lnTo>
                    <a:pt x="63" y="73"/>
                  </a:lnTo>
                  <a:lnTo>
                    <a:pt x="65" y="73"/>
                  </a:lnTo>
                  <a:lnTo>
                    <a:pt x="67" y="71"/>
                  </a:lnTo>
                  <a:lnTo>
                    <a:pt x="75" y="69"/>
                  </a:lnTo>
                  <a:lnTo>
                    <a:pt x="84" y="65"/>
                  </a:lnTo>
                  <a:lnTo>
                    <a:pt x="92" y="62"/>
                  </a:lnTo>
                  <a:lnTo>
                    <a:pt x="96" y="62"/>
                  </a:lnTo>
                  <a:lnTo>
                    <a:pt x="101" y="63"/>
                  </a:lnTo>
                  <a:lnTo>
                    <a:pt x="108" y="62"/>
                  </a:lnTo>
                  <a:lnTo>
                    <a:pt x="116" y="60"/>
                  </a:lnTo>
                  <a:lnTo>
                    <a:pt x="123" y="58"/>
                  </a:lnTo>
                  <a:lnTo>
                    <a:pt x="126" y="56"/>
                  </a:lnTo>
                  <a:lnTo>
                    <a:pt x="129" y="54"/>
                  </a:lnTo>
                  <a:lnTo>
                    <a:pt x="132" y="49"/>
                  </a:lnTo>
                  <a:lnTo>
                    <a:pt x="134" y="44"/>
                  </a:lnTo>
                  <a:lnTo>
                    <a:pt x="136" y="43"/>
                  </a:lnTo>
                  <a:lnTo>
                    <a:pt x="136" y="41"/>
                  </a:lnTo>
                  <a:lnTo>
                    <a:pt x="137" y="41"/>
                  </a:lnTo>
                  <a:lnTo>
                    <a:pt x="138" y="43"/>
                  </a:lnTo>
                  <a:lnTo>
                    <a:pt x="144" y="45"/>
                  </a:lnTo>
                  <a:lnTo>
                    <a:pt x="148" y="48"/>
                  </a:lnTo>
                  <a:lnTo>
                    <a:pt x="153" y="54"/>
                  </a:lnTo>
                  <a:lnTo>
                    <a:pt x="163" y="54"/>
                  </a:lnTo>
                  <a:lnTo>
                    <a:pt x="168" y="51"/>
                  </a:lnTo>
                  <a:lnTo>
                    <a:pt x="173" y="51"/>
                  </a:lnTo>
                  <a:lnTo>
                    <a:pt x="177" y="52"/>
                  </a:lnTo>
                  <a:lnTo>
                    <a:pt x="181" y="52"/>
                  </a:lnTo>
                  <a:lnTo>
                    <a:pt x="185" y="54"/>
                  </a:lnTo>
                  <a:lnTo>
                    <a:pt x="188" y="54"/>
                  </a:lnTo>
                  <a:lnTo>
                    <a:pt x="190" y="55"/>
                  </a:lnTo>
                  <a:lnTo>
                    <a:pt x="194" y="55"/>
                  </a:lnTo>
                  <a:lnTo>
                    <a:pt x="201" y="54"/>
                  </a:lnTo>
                  <a:lnTo>
                    <a:pt x="218" y="51"/>
                  </a:lnTo>
                  <a:lnTo>
                    <a:pt x="224" y="51"/>
                  </a:lnTo>
                  <a:lnTo>
                    <a:pt x="234" y="54"/>
                  </a:lnTo>
                  <a:lnTo>
                    <a:pt x="253" y="62"/>
                  </a:lnTo>
                  <a:lnTo>
                    <a:pt x="260" y="63"/>
                  </a:lnTo>
                  <a:lnTo>
                    <a:pt x="267" y="63"/>
                  </a:lnTo>
                  <a:lnTo>
                    <a:pt x="278" y="62"/>
                  </a:lnTo>
                  <a:lnTo>
                    <a:pt x="290" y="60"/>
                  </a:lnTo>
                  <a:lnTo>
                    <a:pt x="302" y="58"/>
                  </a:lnTo>
                  <a:lnTo>
                    <a:pt x="312" y="56"/>
                  </a:lnTo>
                  <a:lnTo>
                    <a:pt x="317" y="55"/>
                  </a:lnTo>
                  <a:lnTo>
                    <a:pt x="322" y="58"/>
                  </a:lnTo>
                  <a:lnTo>
                    <a:pt x="335" y="69"/>
                  </a:lnTo>
                  <a:lnTo>
                    <a:pt x="343" y="74"/>
                  </a:lnTo>
                  <a:lnTo>
                    <a:pt x="352" y="74"/>
                  </a:lnTo>
                  <a:lnTo>
                    <a:pt x="361" y="73"/>
                  </a:lnTo>
                  <a:lnTo>
                    <a:pt x="367" y="74"/>
                  </a:lnTo>
                  <a:lnTo>
                    <a:pt x="378" y="80"/>
                  </a:lnTo>
                  <a:lnTo>
                    <a:pt x="379" y="80"/>
                  </a:lnTo>
                  <a:lnTo>
                    <a:pt x="382" y="81"/>
                  </a:lnTo>
                  <a:lnTo>
                    <a:pt x="390" y="89"/>
                  </a:lnTo>
                  <a:lnTo>
                    <a:pt x="393" y="91"/>
                  </a:lnTo>
                  <a:lnTo>
                    <a:pt x="398" y="88"/>
                  </a:lnTo>
                  <a:lnTo>
                    <a:pt x="402" y="85"/>
                  </a:lnTo>
                  <a:lnTo>
                    <a:pt x="405" y="82"/>
                  </a:lnTo>
                  <a:lnTo>
                    <a:pt x="409" y="80"/>
                  </a:lnTo>
                  <a:lnTo>
                    <a:pt x="410" y="77"/>
                  </a:lnTo>
                  <a:lnTo>
                    <a:pt x="412" y="75"/>
                  </a:lnTo>
                  <a:lnTo>
                    <a:pt x="412" y="73"/>
                  </a:lnTo>
                  <a:lnTo>
                    <a:pt x="413" y="73"/>
                  </a:lnTo>
                  <a:lnTo>
                    <a:pt x="416" y="71"/>
                  </a:lnTo>
                  <a:lnTo>
                    <a:pt x="424" y="71"/>
                  </a:lnTo>
                  <a:lnTo>
                    <a:pt x="434" y="74"/>
                  </a:lnTo>
                  <a:lnTo>
                    <a:pt x="447" y="75"/>
                  </a:lnTo>
                  <a:lnTo>
                    <a:pt x="457" y="75"/>
                  </a:lnTo>
                  <a:lnTo>
                    <a:pt x="462" y="73"/>
                  </a:lnTo>
                  <a:lnTo>
                    <a:pt x="466" y="70"/>
                  </a:lnTo>
                  <a:lnTo>
                    <a:pt x="475" y="66"/>
                  </a:lnTo>
                  <a:lnTo>
                    <a:pt x="484" y="65"/>
                  </a:lnTo>
                  <a:lnTo>
                    <a:pt x="492" y="67"/>
                  </a:lnTo>
                  <a:lnTo>
                    <a:pt x="499" y="70"/>
                  </a:lnTo>
                  <a:lnTo>
                    <a:pt x="505" y="71"/>
                  </a:lnTo>
                  <a:lnTo>
                    <a:pt x="506" y="70"/>
                  </a:lnTo>
                  <a:lnTo>
                    <a:pt x="509" y="69"/>
                  </a:lnTo>
                  <a:lnTo>
                    <a:pt x="513" y="65"/>
                  </a:lnTo>
                  <a:lnTo>
                    <a:pt x="514" y="65"/>
                  </a:lnTo>
                  <a:lnTo>
                    <a:pt x="516" y="63"/>
                  </a:lnTo>
                  <a:lnTo>
                    <a:pt x="517" y="65"/>
                  </a:lnTo>
                  <a:lnTo>
                    <a:pt x="518" y="67"/>
                  </a:lnTo>
                  <a:lnTo>
                    <a:pt x="520" y="71"/>
                  </a:lnTo>
                  <a:lnTo>
                    <a:pt x="523" y="74"/>
                  </a:lnTo>
                  <a:lnTo>
                    <a:pt x="524" y="77"/>
                  </a:lnTo>
                  <a:lnTo>
                    <a:pt x="525" y="78"/>
                  </a:lnTo>
                  <a:lnTo>
                    <a:pt x="525" y="80"/>
                  </a:lnTo>
                  <a:lnTo>
                    <a:pt x="528" y="78"/>
                  </a:lnTo>
                  <a:lnTo>
                    <a:pt x="533" y="73"/>
                  </a:lnTo>
                  <a:lnTo>
                    <a:pt x="536" y="71"/>
                  </a:lnTo>
                  <a:lnTo>
                    <a:pt x="540" y="69"/>
                  </a:lnTo>
                  <a:lnTo>
                    <a:pt x="543" y="67"/>
                  </a:lnTo>
                  <a:lnTo>
                    <a:pt x="551" y="67"/>
                  </a:lnTo>
                  <a:lnTo>
                    <a:pt x="561" y="69"/>
                  </a:lnTo>
                  <a:lnTo>
                    <a:pt x="588" y="69"/>
                  </a:lnTo>
                  <a:lnTo>
                    <a:pt x="596" y="70"/>
                  </a:lnTo>
                  <a:lnTo>
                    <a:pt x="606" y="73"/>
                  </a:lnTo>
                  <a:lnTo>
                    <a:pt x="611" y="77"/>
                  </a:lnTo>
                  <a:lnTo>
                    <a:pt x="618" y="80"/>
                  </a:lnTo>
                  <a:lnTo>
                    <a:pt x="626" y="82"/>
                  </a:lnTo>
                  <a:lnTo>
                    <a:pt x="636" y="84"/>
                  </a:lnTo>
                  <a:lnTo>
                    <a:pt x="643" y="88"/>
                  </a:lnTo>
                  <a:lnTo>
                    <a:pt x="646" y="89"/>
                  </a:lnTo>
                  <a:lnTo>
                    <a:pt x="652" y="89"/>
                  </a:lnTo>
                  <a:lnTo>
                    <a:pt x="657" y="85"/>
                  </a:lnTo>
                  <a:lnTo>
                    <a:pt x="658" y="82"/>
                  </a:lnTo>
                  <a:lnTo>
                    <a:pt x="658" y="81"/>
                  </a:lnTo>
                  <a:lnTo>
                    <a:pt x="657" y="80"/>
                  </a:lnTo>
                  <a:lnTo>
                    <a:pt x="651" y="77"/>
                  </a:lnTo>
                  <a:lnTo>
                    <a:pt x="646" y="71"/>
                  </a:lnTo>
                  <a:lnTo>
                    <a:pt x="643" y="70"/>
                  </a:lnTo>
                  <a:lnTo>
                    <a:pt x="640" y="65"/>
                  </a:lnTo>
                  <a:lnTo>
                    <a:pt x="636" y="59"/>
                  </a:lnTo>
                  <a:lnTo>
                    <a:pt x="625" y="45"/>
                  </a:lnTo>
                  <a:lnTo>
                    <a:pt x="622" y="41"/>
                  </a:lnTo>
                  <a:lnTo>
                    <a:pt x="620" y="38"/>
                  </a:lnTo>
                  <a:lnTo>
                    <a:pt x="617" y="40"/>
                  </a:lnTo>
                  <a:lnTo>
                    <a:pt x="616" y="43"/>
                  </a:lnTo>
                  <a:lnTo>
                    <a:pt x="613" y="47"/>
                  </a:lnTo>
                  <a:lnTo>
                    <a:pt x="607" y="54"/>
                  </a:lnTo>
                  <a:lnTo>
                    <a:pt x="599" y="56"/>
                  </a:lnTo>
                  <a:lnTo>
                    <a:pt x="575" y="59"/>
                  </a:lnTo>
                  <a:lnTo>
                    <a:pt x="566" y="59"/>
                  </a:lnTo>
                  <a:lnTo>
                    <a:pt x="562" y="56"/>
                  </a:lnTo>
                  <a:lnTo>
                    <a:pt x="559" y="52"/>
                  </a:lnTo>
                  <a:lnTo>
                    <a:pt x="555" y="48"/>
                  </a:lnTo>
                  <a:lnTo>
                    <a:pt x="547" y="47"/>
                  </a:lnTo>
                  <a:lnTo>
                    <a:pt x="542" y="45"/>
                  </a:lnTo>
                  <a:lnTo>
                    <a:pt x="538" y="45"/>
                  </a:lnTo>
                  <a:lnTo>
                    <a:pt x="535" y="44"/>
                  </a:lnTo>
                  <a:lnTo>
                    <a:pt x="533" y="43"/>
                  </a:lnTo>
                  <a:lnTo>
                    <a:pt x="535" y="41"/>
                  </a:lnTo>
                  <a:lnTo>
                    <a:pt x="535" y="40"/>
                  </a:lnTo>
                  <a:lnTo>
                    <a:pt x="536" y="38"/>
                  </a:lnTo>
                  <a:lnTo>
                    <a:pt x="539" y="37"/>
                  </a:lnTo>
                  <a:lnTo>
                    <a:pt x="540" y="37"/>
                  </a:lnTo>
                  <a:lnTo>
                    <a:pt x="544" y="34"/>
                  </a:lnTo>
                  <a:lnTo>
                    <a:pt x="549" y="29"/>
                  </a:lnTo>
                  <a:lnTo>
                    <a:pt x="554" y="12"/>
                  </a:lnTo>
                  <a:lnTo>
                    <a:pt x="557" y="8"/>
                  </a:lnTo>
                  <a:lnTo>
                    <a:pt x="561" y="6"/>
                  </a:lnTo>
                  <a:lnTo>
                    <a:pt x="569" y="6"/>
                  </a:lnTo>
                  <a:lnTo>
                    <a:pt x="579" y="7"/>
                  </a:lnTo>
                  <a:lnTo>
                    <a:pt x="588" y="7"/>
                  </a:lnTo>
                  <a:lnTo>
                    <a:pt x="595" y="6"/>
                  </a:lnTo>
                  <a:lnTo>
                    <a:pt x="603" y="6"/>
                  </a:lnTo>
                  <a:lnTo>
                    <a:pt x="613" y="7"/>
                  </a:lnTo>
                  <a:lnTo>
                    <a:pt x="621" y="6"/>
                  </a:lnTo>
                  <a:lnTo>
                    <a:pt x="626" y="3"/>
                  </a:lnTo>
                  <a:lnTo>
                    <a:pt x="6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0A654ED1-A3E9-6B4B-3E5E-8B2DFF6AC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881" y="1765296"/>
              <a:ext cx="25400" cy="1746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1" y="2"/>
                </a:cxn>
                <a:cxn ang="0">
                  <a:pos x="16" y="4"/>
                </a:cxn>
                <a:cxn ang="0">
                  <a:pos x="16" y="10"/>
                </a:cxn>
                <a:cxn ang="0">
                  <a:pos x="15" y="11"/>
                </a:cxn>
                <a:cxn ang="0">
                  <a:pos x="9" y="11"/>
                </a:cxn>
                <a:cxn ang="0">
                  <a:pos x="5" y="10"/>
                </a:cxn>
                <a:cxn ang="0">
                  <a:pos x="3" y="8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4" y="2"/>
                </a:cxn>
                <a:cxn ang="0">
                  <a:pos x="7" y="0"/>
                </a:cxn>
              </a:cxnLst>
              <a:rect l="0" t="0" r="r" b="b"/>
              <a:pathLst>
                <a:path w="16" h="11">
                  <a:moveTo>
                    <a:pt x="7" y="0"/>
                  </a:moveTo>
                  <a:lnTo>
                    <a:pt x="11" y="2"/>
                  </a:lnTo>
                  <a:lnTo>
                    <a:pt x="16" y="4"/>
                  </a:lnTo>
                  <a:lnTo>
                    <a:pt x="16" y="10"/>
                  </a:lnTo>
                  <a:lnTo>
                    <a:pt x="15" y="11"/>
                  </a:lnTo>
                  <a:lnTo>
                    <a:pt x="9" y="11"/>
                  </a:lnTo>
                  <a:lnTo>
                    <a:pt x="5" y="10"/>
                  </a:lnTo>
                  <a:lnTo>
                    <a:pt x="3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28C7963A-BDFD-B599-950A-356EE73F6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7618" y="1785934"/>
              <a:ext cx="23813" cy="17463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5" y="9"/>
                </a:cxn>
                <a:cxn ang="0">
                  <a:pos x="12" y="11"/>
                </a:cxn>
                <a:cxn ang="0">
                  <a:pos x="7" y="11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4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5" h="11">
                  <a:moveTo>
                    <a:pt x="5" y="0"/>
                  </a:moveTo>
                  <a:lnTo>
                    <a:pt x="12" y="0"/>
                  </a:lnTo>
                  <a:lnTo>
                    <a:pt x="13" y="1"/>
                  </a:lnTo>
                  <a:lnTo>
                    <a:pt x="15" y="4"/>
                  </a:lnTo>
                  <a:lnTo>
                    <a:pt x="15" y="9"/>
                  </a:lnTo>
                  <a:lnTo>
                    <a:pt x="12" y="11"/>
                  </a:lnTo>
                  <a:lnTo>
                    <a:pt x="7" y="11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4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44E4D119-7AF1-7D05-559B-0F0B3E67C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4659" y="1409696"/>
              <a:ext cx="347663" cy="96838"/>
            </a:xfrm>
            <a:custGeom>
              <a:avLst/>
              <a:gdLst/>
              <a:ahLst/>
              <a:cxnLst>
                <a:cxn ang="0">
                  <a:pos x="74" y="0"/>
                </a:cxn>
                <a:cxn ang="0">
                  <a:pos x="85" y="8"/>
                </a:cxn>
                <a:cxn ang="0">
                  <a:pos x="90" y="15"/>
                </a:cxn>
                <a:cxn ang="0">
                  <a:pos x="111" y="17"/>
                </a:cxn>
                <a:cxn ang="0">
                  <a:pos x="125" y="19"/>
                </a:cxn>
                <a:cxn ang="0">
                  <a:pos x="132" y="24"/>
                </a:cxn>
                <a:cxn ang="0">
                  <a:pos x="141" y="30"/>
                </a:cxn>
                <a:cxn ang="0">
                  <a:pos x="148" y="31"/>
                </a:cxn>
                <a:cxn ang="0">
                  <a:pos x="157" y="24"/>
                </a:cxn>
                <a:cxn ang="0">
                  <a:pos x="162" y="20"/>
                </a:cxn>
                <a:cxn ang="0">
                  <a:pos x="168" y="15"/>
                </a:cxn>
                <a:cxn ang="0">
                  <a:pos x="181" y="13"/>
                </a:cxn>
                <a:cxn ang="0">
                  <a:pos x="185" y="17"/>
                </a:cxn>
                <a:cxn ang="0">
                  <a:pos x="189" y="24"/>
                </a:cxn>
                <a:cxn ang="0">
                  <a:pos x="196" y="27"/>
                </a:cxn>
                <a:cxn ang="0">
                  <a:pos x="204" y="24"/>
                </a:cxn>
                <a:cxn ang="0">
                  <a:pos x="211" y="20"/>
                </a:cxn>
                <a:cxn ang="0">
                  <a:pos x="216" y="21"/>
                </a:cxn>
                <a:cxn ang="0">
                  <a:pos x="219" y="26"/>
                </a:cxn>
                <a:cxn ang="0">
                  <a:pos x="216" y="34"/>
                </a:cxn>
                <a:cxn ang="0">
                  <a:pos x="215" y="47"/>
                </a:cxn>
                <a:cxn ang="0">
                  <a:pos x="209" y="54"/>
                </a:cxn>
                <a:cxn ang="0">
                  <a:pos x="205" y="58"/>
                </a:cxn>
                <a:cxn ang="0">
                  <a:pos x="194" y="61"/>
                </a:cxn>
                <a:cxn ang="0">
                  <a:pos x="173" y="57"/>
                </a:cxn>
                <a:cxn ang="0">
                  <a:pos x="149" y="56"/>
                </a:cxn>
                <a:cxn ang="0">
                  <a:pos x="132" y="58"/>
                </a:cxn>
                <a:cxn ang="0">
                  <a:pos x="115" y="57"/>
                </a:cxn>
                <a:cxn ang="0">
                  <a:pos x="111" y="53"/>
                </a:cxn>
                <a:cxn ang="0">
                  <a:pos x="107" y="43"/>
                </a:cxn>
                <a:cxn ang="0">
                  <a:pos x="101" y="39"/>
                </a:cxn>
                <a:cxn ang="0">
                  <a:pos x="92" y="43"/>
                </a:cxn>
                <a:cxn ang="0">
                  <a:pos x="84" y="49"/>
                </a:cxn>
                <a:cxn ang="0">
                  <a:pos x="80" y="47"/>
                </a:cxn>
                <a:cxn ang="0">
                  <a:pos x="71" y="38"/>
                </a:cxn>
                <a:cxn ang="0">
                  <a:pos x="70" y="31"/>
                </a:cxn>
                <a:cxn ang="0">
                  <a:pos x="63" y="27"/>
                </a:cxn>
                <a:cxn ang="0">
                  <a:pos x="49" y="31"/>
                </a:cxn>
                <a:cxn ang="0">
                  <a:pos x="39" y="34"/>
                </a:cxn>
                <a:cxn ang="0">
                  <a:pos x="8" y="35"/>
                </a:cxn>
                <a:cxn ang="0">
                  <a:pos x="2" y="34"/>
                </a:cxn>
                <a:cxn ang="0">
                  <a:pos x="0" y="30"/>
                </a:cxn>
                <a:cxn ang="0">
                  <a:pos x="4" y="24"/>
                </a:cxn>
                <a:cxn ang="0">
                  <a:pos x="17" y="23"/>
                </a:cxn>
                <a:cxn ang="0">
                  <a:pos x="18" y="19"/>
                </a:cxn>
                <a:cxn ang="0">
                  <a:pos x="17" y="16"/>
                </a:cxn>
                <a:cxn ang="0">
                  <a:pos x="15" y="12"/>
                </a:cxn>
                <a:cxn ang="0">
                  <a:pos x="22" y="10"/>
                </a:cxn>
                <a:cxn ang="0">
                  <a:pos x="41" y="5"/>
                </a:cxn>
                <a:cxn ang="0">
                  <a:pos x="65" y="0"/>
                </a:cxn>
              </a:cxnLst>
              <a:rect l="0" t="0" r="r" b="b"/>
              <a:pathLst>
                <a:path w="219" h="61">
                  <a:moveTo>
                    <a:pt x="65" y="0"/>
                  </a:moveTo>
                  <a:lnTo>
                    <a:pt x="74" y="0"/>
                  </a:lnTo>
                  <a:lnTo>
                    <a:pt x="81" y="4"/>
                  </a:lnTo>
                  <a:lnTo>
                    <a:pt x="85" y="8"/>
                  </a:lnTo>
                  <a:lnTo>
                    <a:pt x="86" y="12"/>
                  </a:lnTo>
                  <a:lnTo>
                    <a:pt x="90" y="15"/>
                  </a:lnTo>
                  <a:lnTo>
                    <a:pt x="100" y="16"/>
                  </a:lnTo>
                  <a:lnTo>
                    <a:pt x="111" y="17"/>
                  </a:lnTo>
                  <a:lnTo>
                    <a:pt x="119" y="19"/>
                  </a:lnTo>
                  <a:lnTo>
                    <a:pt x="125" y="19"/>
                  </a:lnTo>
                  <a:lnTo>
                    <a:pt x="129" y="23"/>
                  </a:lnTo>
                  <a:lnTo>
                    <a:pt x="132" y="24"/>
                  </a:lnTo>
                  <a:lnTo>
                    <a:pt x="136" y="27"/>
                  </a:lnTo>
                  <a:lnTo>
                    <a:pt x="141" y="30"/>
                  </a:lnTo>
                  <a:lnTo>
                    <a:pt x="142" y="31"/>
                  </a:lnTo>
                  <a:lnTo>
                    <a:pt x="148" y="31"/>
                  </a:lnTo>
                  <a:lnTo>
                    <a:pt x="156" y="27"/>
                  </a:lnTo>
                  <a:lnTo>
                    <a:pt x="157" y="24"/>
                  </a:lnTo>
                  <a:lnTo>
                    <a:pt x="160" y="23"/>
                  </a:lnTo>
                  <a:lnTo>
                    <a:pt x="162" y="20"/>
                  </a:lnTo>
                  <a:lnTo>
                    <a:pt x="164" y="17"/>
                  </a:lnTo>
                  <a:lnTo>
                    <a:pt x="168" y="15"/>
                  </a:lnTo>
                  <a:lnTo>
                    <a:pt x="174" y="13"/>
                  </a:lnTo>
                  <a:lnTo>
                    <a:pt x="181" y="13"/>
                  </a:lnTo>
                  <a:lnTo>
                    <a:pt x="182" y="16"/>
                  </a:lnTo>
                  <a:lnTo>
                    <a:pt x="185" y="17"/>
                  </a:lnTo>
                  <a:lnTo>
                    <a:pt x="188" y="23"/>
                  </a:lnTo>
                  <a:lnTo>
                    <a:pt x="189" y="24"/>
                  </a:lnTo>
                  <a:lnTo>
                    <a:pt x="192" y="26"/>
                  </a:lnTo>
                  <a:lnTo>
                    <a:pt x="196" y="27"/>
                  </a:lnTo>
                  <a:lnTo>
                    <a:pt x="199" y="27"/>
                  </a:lnTo>
                  <a:lnTo>
                    <a:pt x="204" y="24"/>
                  </a:lnTo>
                  <a:lnTo>
                    <a:pt x="208" y="21"/>
                  </a:lnTo>
                  <a:lnTo>
                    <a:pt x="211" y="20"/>
                  </a:lnTo>
                  <a:lnTo>
                    <a:pt x="214" y="20"/>
                  </a:lnTo>
                  <a:lnTo>
                    <a:pt x="216" y="21"/>
                  </a:lnTo>
                  <a:lnTo>
                    <a:pt x="218" y="24"/>
                  </a:lnTo>
                  <a:lnTo>
                    <a:pt x="219" y="26"/>
                  </a:lnTo>
                  <a:lnTo>
                    <a:pt x="219" y="28"/>
                  </a:lnTo>
                  <a:lnTo>
                    <a:pt x="216" y="34"/>
                  </a:lnTo>
                  <a:lnTo>
                    <a:pt x="215" y="42"/>
                  </a:lnTo>
                  <a:lnTo>
                    <a:pt x="215" y="47"/>
                  </a:lnTo>
                  <a:lnTo>
                    <a:pt x="214" y="50"/>
                  </a:lnTo>
                  <a:lnTo>
                    <a:pt x="209" y="54"/>
                  </a:lnTo>
                  <a:lnTo>
                    <a:pt x="207" y="56"/>
                  </a:lnTo>
                  <a:lnTo>
                    <a:pt x="205" y="58"/>
                  </a:lnTo>
                  <a:lnTo>
                    <a:pt x="201" y="61"/>
                  </a:lnTo>
                  <a:lnTo>
                    <a:pt x="194" y="61"/>
                  </a:lnTo>
                  <a:lnTo>
                    <a:pt x="186" y="60"/>
                  </a:lnTo>
                  <a:lnTo>
                    <a:pt x="173" y="57"/>
                  </a:lnTo>
                  <a:lnTo>
                    <a:pt x="162" y="56"/>
                  </a:lnTo>
                  <a:lnTo>
                    <a:pt x="149" y="56"/>
                  </a:lnTo>
                  <a:lnTo>
                    <a:pt x="140" y="57"/>
                  </a:lnTo>
                  <a:lnTo>
                    <a:pt x="132" y="58"/>
                  </a:lnTo>
                  <a:lnTo>
                    <a:pt x="122" y="58"/>
                  </a:lnTo>
                  <a:lnTo>
                    <a:pt x="115" y="57"/>
                  </a:lnTo>
                  <a:lnTo>
                    <a:pt x="112" y="56"/>
                  </a:lnTo>
                  <a:lnTo>
                    <a:pt x="111" y="53"/>
                  </a:lnTo>
                  <a:lnTo>
                    <a:pt x="110" y="49"/>
                  </a:lnTo>
                  <a:lnTo>
                    <a:pt x="107" y="43"/>
                  </a:lnTo>
                  <a:lnTo>
                    <a:pt x="104" y="41"/>
                  </a:lnTo>
                  <a:lnTo>
                    <a:pt x="101" y="39"/>
                  </a:lnTo>
                  <a:lnTo>
                    <a:pt x="96" y="42"/>
                  </a:lnTo>
                  <a:lnTo>
                    <a:pt x="92" y="43"/>
                  </a:lnTo>
                  <a:lnTo>
                    <a:pt x="89" y="46"/>
                  </a:lnTo>
                  <a:lnTo>
                    <a:pt x="84" y="49"/>
                  </a:lnTo>
                  <a:lnTo>
                    <a:pt x="82" y="49"/>
                  </a:lnTo>
                  <a:lnTo>
                    <a:pt x="80" y="47"/>
                  </a:lnTo>
                  <a:lnTo>
                    <a:pt x="74" y="42"/>
                  </a:lnTo>
                  <a:lnTo>
                    <a:pt x="71" y="38"/>
                  </a:lnTo>
                  <a:lnTo>
                    <a:pt x="70" y="35"/>
                  </a:lnTo>
                  <a:lnTo>
                    <a:pt x="70" y="31"/>
                  </a:lnTo>
                  <a:lnTo>
                    <a:pt x="69" y="28"/>
                  </a:lnTo>
                  <a:lnTo>
                    <a:pt x="63" y="27"/>
                  </a:lnTo>
                  <a:lnTo>
                    <a:pt x="56" y="28"/>
                  </a:lnTo>
                  <a:lnTo>
                    <a:pt x="49" y="31"/>
                  </a:lnTo>
                  <a:lnTo>
                    <a:pt x="45" y="32"/>
                  </a:lnTo>
                  <a:lnTo>
                    <a:pt x="39" y="34"/>
                  </a:lnTo>
                  <a:lnTo>
                    <a:pt x="28" y="35"/>
                  </a:lnTo>
                  <a:lnTo>
                    <a:pt x="8" y="35"/>
                  </a:lnTo>
                  <a:lnTo>
                    <a:pt x="4" y="34"/>
                  </a:lnTo>
                  <a:lnTo>
                    <a:pt x="2" y="34"/>
                  </a:lnTo>
                  <a:lnTo>
                    <a:pt x="0" y="32"/>
                  </a:lnTo>
                  <a:lnTo>
                    <a:pt x="0" y="30"/>
                  </a:lnTo>
                  <a:lnTo>
                    <a:pt x="2" y="27"/>
                  </a:lnTo>
                  <a:lnTo>
                    <a:pt x="4" y="24"/>
                  </a:lnTo>
                  <a:lnTo>
                    <a:pt x="7" y="23"/>
                  </a:lnTo>
                  <a:lnTo>
                    <a:pt x="17" y="23"/>
                  </a:lnTo>
                  <a:lnTo>
                    <a:pt x="18" y="21"/>
                  </a:lnTo>
                  <a:lnTo>
                    <a:pt x="18" y="19"/>
                  </a:lnTo>
                  <a:lnTo>
                    <a:pt x="17" y="17"/>
                  </a:lnTo>
                  <a:lnTo>
                    <a:pt x="17" y="16"/>
                  </a:lnTo>
                  <a:lnTo>
                    <a:pt x="15" y="13"/>
                  </a:lnTo>
                  <a:lnTo>
                    <a:pt x="15" y="12"/>
                  </a:lnTo>
                  <a:lnTo>
                    <a:pt x="17" y="12"/>
                  </a:lnTo>
                  <a:lnTo>
                    <a:pt x="22" y="10"/>
                  </a:lnTo>
                  <a:lnTo>
                    <a:pt x="30" y="8"/>
                  </a:lnTo>
                  <a:lnTo>
                    <a:pt x="41" y="5"/>
                  </a:lnTo>
                  <a:lnTo>
                    <a:pt x="54" y="1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AA67FAB8-339E-5EDA-0325-CF6E4F3593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983" y="1377947"/>
              <a:ext cx="69850" cy="44449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42" y="2"/>
                </a:cxn>
                <a:cxn ang="0">
                  <a:pos x="44" y="7"/>
                </a:cxn>
                <a:cxn ang="0">
                  <a:pos x="44" y="13"/>
                </a:cxn>
                <a:cxn ang="0">
                  <a:pos x="42" y="18"/>
                </a:cxn>
                <a:cxn ang="0">
                  <a:pos x="42" y="24"/>
                </a:cxn>
                <a:cxn ang="0">
                  <a:pos x="41" y="25"/>
                </a:cxn>
                <a:cxn ang="0">
                  <a:pos x="38" y="26"/>
                </a:cxn>
                <a:cxn ang="0">
                  <a:pos x="37" y="28"/>
                </a:cxn>
                <a:cxn ang="0">
                  <a:pos x="33" y="28"/>
                </a:cxn>
                <a:cxn ang="0">
                  <a:pos x="31" y="26"/>
                </a:cxn>
                <a:cxn ang="0">
                  <a:pos x="29" y="25"/>
                </a:cxn>
                <a:cxn ang="0">
                  <a:pos x="23" y="24"/>
                </a:cxn>
                <a:cxn ang="0">
                  <a:pos x="9" y="26"/>
                </a:cxn>
                <a:cxn ang="0">
                  <a:pos x="4" y="28"/>
                </a:cxn>
                <a:cxn ang="0">
                  <a:pos x="1" y="26"/>
                </a:cxn>
                <a:cxn ang="0">
                  <a:pos x="0" y="25"/>
                </a:cxn>
                <a:cxn ang="0">
                  <a:pos x="0" y="20"/>
                </a:cxn>
                <a:cxn ang="0">
                  <a:pos x="5" y="14"/>
                </a:cxn>
                <a:cxn ang="0">
                  <a:pos x="15" y="10"/>
                </a:cxn>
                <a:cxn ang="0">
                  <a:pos x="23" y="4"/>
                </a:cxn>
                <a:cxn ang="0">
                  <a:pos x="31" y="2"/>
                </a:cxn>
                <a:cxn ang="0">
                  <a:pos x="38" y="0"/>
                </a:cxn>
              </a:cxnLst>
              <a:rect l="0" t="0" r="r" b="b"/>
              <a:pathLst>
                <a:path w="44" h="28">
                  <a:moveTo>
                    <a:pt x="38" y="0"/>
                  </a:moveTo>
                  <a:lnTo>
                    <a:pt x="42" y="2"/>
                  </a:lnTo>
                  <a:lnTo>
                    <a:pt x="44" y="7"/>
                  </a:lnTo>
                  <a:lnTo>
                    <a:pt x="44" y="13"/>
                  </a:lnTo>
                  <a:lnTo>
                    <a:pt x="42" y="18"/>
                  </a:lnTo>
                  <a:lnTo>
                    <a:pt x="42" y="24"/>
                  </a:lnTo>
                  <a:lnTo>
                    <a:pt x="41" y="25"/>
                  </a:lnTo>
                  <a:lnTo>
                    <a:pt x="38" y="26"/>
                  </a:lnTo>
                  <a:lnTo>
                    <a:pt x="37" y="28"/>
                  </a:lnTo>
                  <a:lnTo>
                    <a:pt x="33" y="28"/>
                  </a:lnTo>
                  <a:lnTo>
                    <a:pt x="31" y="26"/>
                  </a:lnTo>
                  <a:lnTo>
                    <a:pt x="29" y="25"/>
                  </a:lnTo>
                  <a:lnTo>
                    <a:pt x="23" y="24"/>
                  </a:lnTo>
                  <a:lnTo>
                    <a:pt x="9" y="26"/>
                  </a:lnTo>
                  <a:lnTo>
                    <a:pt x="4" y="28"/>
                  </a:lnTo>
                  <a:lnTo>
                    <a:pt x="1" y="26"/>
                  </a:lnTo>
                  <a:lnTo>
                    <a:pt x="0" y="25"/>
                  </a:lnTo>
                  <a:lnTo>
                    <a:pt x="0" y="20"/>
                  </a:lnTo>
                  <a:lnTo>
                    <a:pt x="5" y="14"/>
                  </a:lnTo>
                  <a:lnTo>
                    <a:pt x="15" y="10"/>
                  </a:lnTo>
                  <a:lnTo>
                    <a:pt x="23" y="4"/>
                  </a:lnTo>
                  <a:lnTo>
                    <a:pt x="31" y="2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B9D50362-BE42-C6E7-FC90-264D0D42D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2319" y="1365247"/>
              <a:ext cx="122238" cy="53975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55" y="4"/>
                </a:cxn>
                <a:cxn ang="0">
                  <a:pos x="60" y="6"/>
                </a:cxn>
                <a:cxn ang="0">
                  <a:pos x="66" y="8"/>
                </a:cxn>
                <a:cxn ang="0">
                  <a:pos x="70" y="12"/>
                </a:cxn>
                <a:cxn ang="0">
                  <a:pos x="71" y="15"/>
                </a:cxn>
                <a:cxn ang="0">
                  <a:pos x="74" y="19"/>
                </a:cxn>
                <a:cxn ang="0">
                  <a:pos x="75" y="22"/>
                </a:cxn>
                <a:cxn ang="0">
                  <a:pos x="77" y="26"/>
                </a:cxn>
                <a:cxn ang="0">
                  <a:pos x="77" y="32"/>
                </a:cxn>
                <a:cxn ang="0">
                  <a:pos x="75" y="34"/>
                </a:cxn>
                <a:cxn ang="0">
                  <a:pos x="68" y="34"/>
                </a:cxn>
                <a:cxn ang="0">
                  <a:pos x="64" y="33"/>
                </a:cxn>
                <a:cxn ang="0">
                  <a:pos x="60" y="33"/>
                </a:cxn>
                <a:cxn ang="0">
                  <a:pos x="53" y="32"/>
                </a:cxn>
                <a:cxn ang="0">
                  <a:pos x="49" y="30"/>
                </a:cxn>
                <a:cxn ang="0">
                  <a:pos x="47" y="29"/>
                </a:cxn>
                <a:cxn ang="0">
                  <a:pos x="44" y="26"/>
                </a:cxn>
                <a:cxn ang="0">
                  <a:pos x="44" y="22"/>
                </a:cxn>
                <a:cxn ang="0">
                  <a:pos x="40" y="21"/>
                </a:cxn>
                <a:cxn ang="0">
                  <a:pos x="31" y="21"/>
                </a:cxn>
                <a:cxn ang="0">
                  <a:pos x="23" y="22"/>
                </a:cxn>
                <a:cxn ang="0">
                  <a:pos x="11" y="22"/>
                </a:cxn>
                <a:cxn ang="0">
                  <a:pos x="7" y="21"/>
                </a:cxn>
                <a:cxn ang="0">
                  <a:pos x="3" y="18"/>
                </a:cxn>
                <a:cxn ang="0">
                  <a:pos x="1" y="15"/>
                </a:cxn>
                <a:cxn ang="0">
                  <a:pos x="0" y="11"/>
                </a:cxn>
                <a:cxn ang="0">
                  <a:pos x="1" y="7"/>
                </a:cxn>
                <a:cxn ang="0">
                  <a:pos x="4" y="4"/>
                </a:cxn>
                <a:cxn ang="0">
                  <a:pos x="7" y="3"/>
                </a:cxn>
                <a:cxn ang="0">
                  <a:pos x="10" y="3"/>
                </a:cxn>
                <a:cxn ang="0">
                  <a:pos x="14" y="1"/>
                </a:cxn>
                <a:cxn ang="0">
                  <a:pos x="21" y="1"/>
                </a:cxn>
                <a:cxn ang="0">
                  <a:pos x="36" y="0"/>
                </a:cxn>
              </a:cxnLst>
              <a:rect l="0" t="0" r="r" b="b"/>
              <a:pathLst>
                <a:path w="77" h="34">
                  <a:moveTo>
                    <a:pt x="36" y="0"/>
                  </a:moveTo>
                  <a:lnTo>
                    <a:pt x="55" y="4"/>
                  </a:lnTo>
                  <a:lnTo>
                    <a:pt x="60" y="6"/>
                  </a:lnTo>
                  <a:lnTo>
                    <a:pt x="66" y="8"/>
                  </a:lnTo>
                  <a:lnTo>
                    <a:pt x="70" y="12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5" y="22"/>
                  </a:lnTo>
                  <a:lnTo>
                    <a:pt x="77" y="26"/>
                  </a:lnTo>
                  <a:lnTo>
                    <a:pt x="77" y="32"/>
                  </a:lnTo>
                  <a:lnTo>
                    <a:pt x="75" y="34"/>
                  </a:lnTo>
                  <a:lnTo>
                    <a:pt x="68" y="34"/>
                  </a:lnTo>
                  <a:lnTo>
                    <a:pt x="64" y="33"/>
                  </a:lnTo>
                  <a:lnTo>
                    <a:pt x="60" y="33"/>
                  </a:lnTo>
                  <a:lnTo>
                    <a:pt x="53" y="32"/>
                  </a:lnTo>
                  <a:lnTo>
                    <a:pt x="49" y="30"/>
                  </a:lnTo>
                  <a:lnTo>
                    <a:pt x="47" y="29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0" y="21"/>
                  </a:lnTo>
                  <a:lnTo>
                    <a:pt x="31" y="21"/>
                  </a:lnTo>
                  <a:lnTo>
                    <a:pt x="23" y="22"/>
                  </a:lnTo>
                  <a:lnTo>
                    <a:pt x="11" y="22"/>
                  </a:lnTo>
                  <a:lnTo>
                    <a:pt x="7" y="21"/>
                  </a:lnTo>
                  <a:lnTo>
                    <a:pt x="3" y="18"/>
                  </a:lnTo>
                  <a:lnTo>
                    <a:pt x="1" y="15"/>
                  </a:lnTo>
                  <a:lnTo>
                    <a:pt x="0" y="11"/>
                  </a:lnTo>
                  <a:lnTo>
                    <a:pt x="1" y="7"/>
                  </a:lnTo>
                  <a:lnTo>
                    <a:pt x="4" y="4"/>
                  </a:lnTo>
                  <a:lnTo>
                    <a:pt x="7" y="3"/>
                  </a:lnTo>
                  <a:lnTo>
                    <a:pt x="10" y="3"/>
                  </a:lnTo>
                  <a:lnTo>
                    <a:pt x="14" y="1"/>
                  </a:lnTo>
                  <a:lnTo>
                    <a:pt x="21" y="1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9A81D886-F95E-09EC-3D98-8F490C9E4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1369" y="1439860"/>
              <a:ext cx="130175" cy="55563"/>
            </a:xfrm>
            <a:custGeom>
              <a:avLst/>
              <a:gdLst/>
              <a:ahLst/>
              <a:cxnLst>
                <a:cxn ang="0">
                  <a:pos x="65" y="0"/>
                </a:cxn>
                <a:cxn ang="0">
                  <a:pos x="70" y="0"/>
                </a:cxn>
                <a:cxn ang="0">
                  <a:pos x="78" y="2"/>
                </a:cxn>
                <a:cxn ang="0">
                  <a:pos x="82" y="7"/>
                </a:cxn>
                <a:cxn ang="0">
                  <a:pos x="82" y="13"/>
                </a:cxn>
                <a:cxn ang="0">
                  <a:pos x="77" y="22"/>
                </a:cxn>
                <a:cxn ang="0">
                  <a:pos x="69" y="27"/>
                </a:cxn>
                <a:cxn ang="0">
                  <a:pos x="58" y="27"/>
                </a:cxn>
                <a:cxn ang="0">
                  <a:pos x="55" y="28"/>
                </a:cxn>
                <a:cxn ang="0">
                  <a:pos x="54" y="28"/>
                </a:cxn>
                <a:cxn ang="0">
                  <a:pos x="52" y="27"/>
                </a:cxn>
                <a:cxn ang="0">
                  <a:pos x="52" y="24"/>
                </a:cxn>
                <a:cxn ang="0">
                  <a:pos x="51" y="22"/>
                </a:cxn>
                <a:cxn ang="0">
                  <a:pos x="47" y="18"/>
                </a:cxn>
                <a:cxn ang="0">
                  <a:pos x="40" y="16"/>
                </a:cxn>
                <a:cxn ang="0">
                  <a:pos x="32" y="16"/>
                </a:cxn>
                <a:cxn ang="0">
                  <a:pos x="25" y="18"/>
                </a:cxn>
                <a:cxn ang="0">
                  <a:pos x="21" y="18"/>
                </a:cxn>
                <a:cxn ang="0">
                  <a:pos x="18" y="19"/>
                </a:cxn>
                <a:cxn ang="0">
                  <a:pos x="17" y="20"/>
                </a:cxn>
                <a:cxn ang="0">
                  <a:pos x="15" y="24"/>
                </a:cxn>
                <a:cxn ang="0">
                  <a:pos x="13" y="27"/>
                </a:cxn>
                <a:cxn ang="0">
                  <a:pos x="11" y="31"/>
                </a:cxn>
                <a:cxn ang="0">
                  <a:pos x="10" y="34"/>
                </a:cxn>
                <a:cxn ang="0">
                  <a:pos x="7" y="35"/>
                </a:cxn>
                <a:cxn ang="0">
                  <a:pos x="3" y="35"/>
                </a:cxn>
                <a:cxn ang="0">
                  <a:pos x="2" y="34"/>
                </a:cxn>
                <a:cxn ang="0">
                  <a:pos x="0" y="31"/>
                </a:cxn>
                <a:cxn ang="0">
                  <a:pos x="0" y="28"/>
                </a:cxn>
                <a:cxn ang="0">
                  <a:pos x="2" y="24"/>
                </a:cxn>
                <a:cxn ang="0">
                  <a:pos x="0" y="18"/>
                </a:cxn>
                <a:cxn ang="0">
                  <a:pos x="0" y="9"/>
                </a:cxn>
                <a:cxn ang="0">
                  <a:pos x="3" y="4"/>
                </a:cxn>
                <a:cxn ang="0">
                  <a:pos x="9" y="2"/>
                </a:cxn>
                <a:cxn ang="0">
                  <a:pos x="18" y="1"/>
                </a:cxn>
                <a:cxn ang="0">
                  <a:pos x="55" y="1"/>
                </a:cxn>
                <a:cxn ang="0">
                  <a:pos x="65" y="0"/>
                </a:cxn>
              </a:cxnLst>
              <a:rect l="0" t="0" r="r" b="b"/>
              <a:pathLst>
                <a:path w="82" h="35">
                  <a:moveTo>
                    <a:pt x="65" y="0"/>
                  </a:moveTo>
                  <a:lnTo>
                    <a:pt x="70" y="0"/>
                  </a:lnTo>
                  <a:lnTo>
                    <a:pt x="78" y="2"/>
                  </a:lnTo>
                  <a:lnTo>
                    <a:pt x="82" y="7"/>
                  </a:lnTo>
                  <a:lnTo>
                    <a:pt x="82" y="13"/>
                  </a:lnTo>
                  <a:lnTo>
                    <a:pt x="77" y="22"/>
                  </a:lnTo>
                  <a:lnTo>
                    <a:pt x="69" y="27"/>
                  </a:lnTo>
                  <a:lnTo>
                    <a:pt x="58" y="27"/>
                  </a:lnTo>
                  <a:lnTo>
                    <a:pt x="55" y="28"/>
                  </a:lnTo>
                  <a:lnTo>
                    <a:pt x="54" y="28"/>
                  </a:lnTo>
                  <a:lnTo>
                    <a:pt x="52" y="27"/>
                  </a:lnTo>
                  <a:lnTo>
                    <a:pt x="52" y="24"/>
                  </a:lnTo>
                  <a:lnTo>
                    <a:pt x="51" y="22"/>
                  </a:lnTo>
                  <a:lnTo>
                    <a:pt x="47" y="18"/>
                  </a:lnTo>
                  <a:lnTo>
                    <a:pt x="40" y="16"/>
                  </a:lnTo>
                  <a:lnTo>
                    <a:pt x="32" y="16"/>
                  </a:lnTo>
                  <a:lnTo>
                    <a:pt x="25" y="18"/>
                  </a:lnTo>
                  <a:lnTo>
                    <a:pt x="21" y="18"/>
                  </a:lnTo>
                  <a:lnTo>
                    <a:pt x="18" y="19"/>
                  </a:lnTo>
                  <a:lnTo>
                    <a:pt x="17" y="20"/>
                  </a:lnTo>
                  <a:lnTo>
                    <a:pt x="15" y="24"/>
                  </a:lnTo>
                  <a:lnTo>
                    <a:pt x="13" y="27"/>
                  </a:lnTo>
                  <a:lnTo>
                    <a:pt x="11" y="31"/>
                  </a:lnTo>
                  <a:lnTo>
                    <a:pt x="10" y="34"/>
                  </a:lnTo>
                  <a:lnTo>
                    <a:pt x="7" y="35"/>
                  </a:lnTo>
                  <a:lnTo>
                    <a:pt x="3" y="35"/>
                  </a:lnTo>
                  <a:lnTo>
                    <a:pt x="2" y="34"/>
                  </a:lnTo>
                  <a:lnTo>
                    <a:pt x="0" y="31"/>
                  </a:lnTo>
                  <a:lnTo>
                    <a:pt x="0" y="28"/>
                  </a:lnTo>
                  <a:lnTo>
                    <a:pt x="2" y="24"/>
                  </a:lnTo>
                  <a:lnTo>
                    <a:pt x="0" y="18"/>
                  </a:lnTo>
                  <a:lnTo>
                    <a:pt x="0" y="9"/>
                  </a:lnTo>
                  <a:lnTo>
                    <a:pt x="3" y="4"/>
                  </a:lnTo>
                  <a:lnTo>
                    <a:pt x="9" y="2"/>
                  </a:lnTo>
                  <a:lnTo>
                    <a:pt x="18" y="1"/>
                  </a:lnTo>
                  <a:lnTo>
                    <a:pt x="55" y="1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F62B8CC-BC1F-D065-1E2E-1A42DE493D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5818" y="1509710"/>
              <a:ext cx="106363" cy="66675"/>
            </a:xfrm>
            <a:custGeom>
              <a:avLst/>
              <a:gdLst/>
              <a:ahLst/>
              <a:cxnLst>
                <a:cxn ang="0">
                  <a:pos x="43" y="0"/>
                </a:cxn>
                <a:cxn ang="0">
                  <a:pos x="53" y="1"/>
                </a:cxn>
                <a:cxn ang="0">
                  <a:pos x="58" y="2"/>
                </a:cxn>
                <a:cxn ang="0">
                  <a:pos x="63" y="8"/>
                </a:cxn>
                <a:cxn ang="0">
                  <a:pos x="65" y="16"/>
                </a:cxn>
                <a:cxn ang="0">
                  <a:pos x="67" y="23"/>
                </a:cxn>
                <a:cxn ang="0">
                  <a:pos x="65" y="26"/>
                </a:cxn>
                <a:cxn ang="0">
                  <a:pos x="63" y="28"/>
                </a:cxn>
                <a:cxn ang="0">
                  <a:pos x="61" y="31"/>
                </a:cxn>
                <a:cxn ang="0">
                  <a:pos x="58" y="34"/>
                </a:cxn>
                <a:cxn ang="0">
                  <a:pos x="56" y="38"/>
                </a:cxn>
                <a:cxn ang="0">
                  <a:pos x="50" y="41"/>
                </a:cxn>
                <a:cxn ang="0">
                  <a:pos x="46" y="42"/>
                </a:cxn>
                <a:cxn ang="0">
                  <a:pos x="43" y="42"/>
                </a:cxn>
                <a:cxn ang="0">
                  <a:pos x="41" y="41"/>
                </a:cxn>
                <a:cxn ang="0">
                  <a:pos x="35" y="35"/>
                </a:cxn>
                <a:cxn ang="0">
                  <a:pos x="34" y="32"/>
                </a:cxn>
                <a:cxn ang="0">
                  <a:pos x="32" y="28"/>
                </a:cxn>
                <a:cxn ang="0">
                  <a:pos x="30" y="23"/>
                </a:cxn>
                <a:cxn ang="0">
                  <a:pos x="30" y="20"/>
                </a:cxn>
                <a:cxn ang="0">
                  <a:pos x="27" y="19"/>
                </a:cxn>
                <a:cxn ang="0">
                  <a:pos x="13" y="21"/>
                </a:cxn>
                <a:cxn ang="0">
                  <a:pos x="8" y="21"/>
                </a:cxn>
                <a:cxn ang="0">
                  <a:pos x="2" y="19"/>
                </a:cxn>
                <a:cxn ang="0">
                  <a:pos x="1" y="15"/>
                </a:cxn>
                <a:cxn ang="0">
                  <a:pos x="0" y="12"/>
                </a:cxn>
                <a:cxn ang="0">
                  <a:pos x="0" y="6"/>
                </a:cxn>
                <a:cxn ang="0">
                  <a:pos x="1" y="5"/>
                </a:cxn>
                <a:cxn ang="0">
                  <a:pos x="8" y="2"/>
                </a:cxn>
                <a:cxn ang="0">
                  <a:pos x="30" y="2"/>
                </a:cxn>
                <a:cxn ang="0">
                  <a:pos x="35" y="1"/>
                </a:cxn>
                <a:cxn ang="0">
                  <a:pos x="43" y="0"/>
                </a:cxn>
              </a:cxnLst>
              <a:rect l="0" t="0" r="r" b="b"/>
              <a:pathLst>
                <a:path w="67" h="42">
                  <a:moveTo>
                    <a:pt x="43" y="0"/>
                  </a:moveTo>
                  <a:lnTo>
                    <a:pt x="53" y="1"/>
                  </a:lnTo>
                  <a:lnTo>
                    <a:pt x="58" y="2"/>
                  </a:lnTo>
                  <a:lnTo>
                    <a:pt x="63" y="8"/>
                  </a:lnTo>
                  <a:lnTo>
                    <a:pt x="65" y="16"/>
                  </a:lnTo>
                  <a:lnTo>
                    <a:pt x="67" y="23"/>
                  </a:lnTo>
                  <a:lnTo>
                    <a:pt x="65" y="26"/>
                  </a:lnTo>
                  <a:lnTo>
                    <a:pt x="63" y="28"/>
                  </a:lnTo>
                  <a:lnTo>
                    <a:pt x="61" y="31"/>
                  </a:lnTo>
                  <a:lnTo>
                    <a:pt x="58" y="34"/>
                  </a:lnTo>
                  <a:lnTo>
                    <a:pt x="56" y="38"/>
                  </a:lnTo>
                  <a:lnTo>
                    <a:pt x="50" y="41"/>
                  </a:lnTo>
                  <a:lnTo>
                    <a:pt x="46" y="42"/>
                  </a:lnTo>
                  <a:lnTo>
                    <a:pt x="43" y="42"/>
                  </a:lnTo>
                  <a:lnTo>
                    <a:pt x="41" y="41"/>
                  </a:lnTo>
                  <a:lnTo>
                    <a:pt x="35" y="35"/>
                  </a:lnTo>
                  <a:lnTo>
                    <a:pt x="34" y="32"/>
                  </a:lnTo>
                  <a:lnTo>
                    <a:pt x="32" y="28"/>
                  </a:lnTo>
                  <a:lnTo>
                    <a:pt x="30" y="23"/>
                  </a:lnTo>
                  <a:lnTo>
                    <a:pt x="30" y="20"/>
                  </a:lnTo>
                  <a:lnTo>
                    <a:pt x="27" y="19"/>
                  </a:lnTo>
                  <a:lnTo>
                    <a:pt x="13" y="21"/>
                  </a:lnTo>
                  <a:lnTo>
                    <a:pt x="8" y="21"/>
                  </a:lnTo>
                  <a:lnTo>
                    <a:pt x="2" y="19"/>
                  </a:lnTo>
                  <a:lnTo>
                    <a:pt x="1" y="15"/>
                  </a:lnTo>
                  <a:lnTo>
                    <a:pt x="0" y="12"/>
                  </a:lnTo>
                  <a:lnTo>
                    <a:pt x="0" y="6"/>
                  </a:lnTo>
                  <a:lnTo>
                    <a:pt x="1" y="5"/>
                  </a:lnTo>
                  <a:lnTo>
                    <a:pt x="8" y="2"/>
                  </a:lnTo>
                  <a:lnTo>
                    <a:pt x="30" y="2"/>
                  </a:lnTo>
                  <a:lnTo>
                    <a:pt x="35" y="1"/>
                  </a:lnTo>
                  <a:lnTo>
                    <a:pt x="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E951B366-A504-FE0C-A209-EBAB52710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7582" y="1498596"/>
              <a:ext cx="77788" cy="3810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33" y="0"/>
                </a:cxn>
                <a:cxn ang="0">
                  <a:pos x="36" y="1"/>
                </a:cxn>
                <a:cxn ang="0">
                  <a:pos x="38" y="4"/>
                </a:cxn>
                <a:cxn ang="0">
                  <a:pos x="42" y="5"/>
                </a:cxn>
                <a:cxn ang="0">
                  <a:pos x="45" y="5"/>
                </a:cxn>
                <a:cxn ang="0">
                  <a:pos x="48" y="7"/>
                </a:cxn>
                <a:cxn ang="0">
                  <a:pos x="49" y="8"/>
                </a:cxn>
                <a:cxn ang="0">
                  <a:pos x="49" y="18"/>
                </a:cxn>
                <a:cxn ang="0">
                  <a:pos x="48" y="19"/>
                </a:cxn>
                <a:cxn ang="0">
                  <a:pos x="45" y="20"/>
                </a:cxn>
                <a:cxn ang="0">
                  <a:pos x="32" y="22"/>
                </a:cxn>
                <a:cxn ang="0">
                  <a:pos x="15" y="24"/>
                </a:cxn>
                <a:cxn ang="0">
                  <a:pos x="6" y="24"/>
                </a:cxn>
                <a:cxn ang="0">
                  <a:pos x="3" y="23"/>
                </a:cxn>
                <a:cxn ang="0">
                  <a:pos x="0" y="20"/>
                </a:cxn>
                <a:cxn ang="0">
                  <a:pos x="0" y="19"/>
                </a:cxn>
                <a:cxn ang="0">
                  <a:pos x="1" y="15"/>
                </a:cxn>
                <a:cxn ang="0">
                  <a:pos x="6" y="11"/>
                </a:cxn>
                <a:cxn ang="0">
                  <a:pos x="14" y="7"/>
                </a:cxn>
                <a:cxn ang="0">
                  <a:pos x="21" y="2"/>
                </a:cxn>
                <a:cxn ang="0">
                  <a:pos x="26" y="0"/>
                </a:cxn>
              </a:cxnLst>
              <a:rect l="0" t="0" r="r" b="b"/>
              <a:pathLst>
                <a:path w="49" h="24">
                  <a:moveTo>
                    <a:pt x="26" y="0"/>
                  </a:moveTo>
                  <a:lnTo>
                    <a:pt x="33" y="0"/>
                  </a:lnTo>
                  <a:lnTo>
                    <a:pt x="36" y="1"/>
                  </a:lnTo>
                  <a:lnTo>
                    <a:pt x="38" y="4"/>
                  </a:lnTo>
                  <a:lnTo>
                    <a:pt x="42" y="5"/>
                  </a:lnTo>
                  <a:lnTo>
                    <a:pt x="45" y="5"/>
                  </a:lnTo>
                  <a:lnTo>
                    <a:pt x="48" y="7"/>
                  </a:lnTo>
                  <a:lnTo>
                    <a:pt x="49" y="8"/>
                  </a:lnTo>
                  <a:lnTo>
                    <a:pt x="49" y="18"/>
                  </a:lnTo>
                  <a:lnTo>
                    <a:pt x="48" y="19"/>
                  </a:lnTo>
                  <a:lnTo>
                    <a:pt x="45" y="20"/>
                  </a:lnTo>
                  <a:lnTo>
                    <a:pt x="32" y="22"/>
                  </a:lnTo>
                  <a:lnTo>
                    <a:pt x="15" y="24"/>
                  </a:lnTo>
                  <a:lnTo>
                    <a:pt x="6" y="24"/>
                  </a:lnTo>
                  <a:lnTo>
                    <a:pt x="3" y="23"/>
                  </a:lnTo>
                  <a:lnTo>
                    <a:pt x="0" y="20"/>
                  </a:lnTo>
                  <a:lnTo>
                    <a:pt x="0" y="19"/>
                  </a:lnTo>
                  <a:lnTo>
                    <a:pt x="1" y="15"/>
                  </a:lnTo>
                  <a:lnTo>
                    <a:pt x="6" y="11"/>
                  </a:lnTo>
                  <a:lnTo>
                    <a:pt x="14" y="7"/>
                  </a:lnTo>
                  <a:lnTo>
                    <a:pt x="21" y="2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FD178B0A-5780-1FC4-11C9-2E8020F42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2818" y="1463671"/>
              <a:ext cx="39688" cy="23813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13" y="0"/>
                </a:cxn>
                <a:cxn ang="0">
                  <a:pos x="21" y="3"/>
                </a:cxn>
                <a:cxn ang="0">
                  <a:pos x="25" y="9"/>
                </a:cxn>
                <a:cxn ang="0">
                  <a:pos x="25" y="13"/>
                </a:cxn>
                <a:cxn ang="0">
                  <a:pos x="19" y="15"/>
                </a:cxn>
                <a:cxn ang="0">
                  <a:pos x="13" y="15"/>
                </a:cxn>
                <a:cxn ang="0">
                  <a:pos x="6" y="12"/>
                </a:cxn>
                <a:cxn ang="0">
                  <a:pos x="2" y="9"/>
                </a:cxn>
                <a:cxn ang="0">
                  <a:pos x="0" y="5"/>
                </a:cxn>
                <a:cxn ang="0">
                  <a:pos x="6" y="0"/>
                </a:cxn>
              </a:cxnLst>
              <a:rect l="0" t="0" r="r" b="b"/>
              <a:pathLst>
                <a:path w="25" h="15">
                  <a:moveTo>
                    <a:pt x="6" y="0"/>
                  </a:moveTo>
                  <a:lnTo>
                    <a:pt x="13" y="0"/>
                  </a:lnTo>
                  <a:lnTo>
                    <a:pt x="21" y="3"/>
                  </a:lnTo>
                  <a:lnTo>
                    <a:pt x="25" y="9"/>
                  </a:lnTo>
                  <a:lnTo>
                    <a:pt x="25" y="13"/>
                  </a:lnTo>
                  <a:lnTo>
                    <a:pt x="19" y="15"/>
                  </a:lnTo>
                  <a:lnTo>
                    <a:pt x="13" y="15"/>
                  </a:lnTo>
                  <a:lnTo>
                    <a:pt x="6" y="12"/>
                  </a:lnTo>
                  <a:lnTo>
                    <a:pt x="2" y="9"/>
                  </a:lnTo>
                  <a:lnTo>
                    <a:pt x="0" y="5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6FF181FD-107B-F114-1C79-4F10C9651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1069" y="1389059"/>
              <a:ext cx="349250" cy="10477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4" y="3"/>
                </a:cxn>
                <a:cxn ang="0">
                  <a:pos x="11" y="4"/>
                </a:cxn>
                <a:cxn ang="0">
                  <a:pos x="19" y="7"/>
                </a:cxn>
                <a:cxn ang="0">
                  <a:pos x="26" y="10"/>
                </a:cxn>
                <a:cxn ang="0">
                  <a:pos x="35" y="13"/>
                </a:cxn>
                <a:cxn ang="0">
                  <a:pos x="42" y="14"/>
                </a:cxn>
                <a:cxn ang="0">
                  <a:pos x="46" y="15"/>
                </a:cxn>
                <a:cxn ang="0">
                  <a:pos x="52" y="17"/>
                </a:cxn>
                <a:cxn ang="0">
                  <a:pos x="59" y="19"/>
                </a:cxn>
                <a:cxn ang="0">
                  <a:pos x="67" y="25"/>
                </a:cxn>
                <a:cxn ang="0">
                  <a:pos x="74" y="32"/>
                </a:cxn>
                <a:cxn ang="0">
                  <a:pos x="81" y="36"/>
                </a:cxn>
                <a:cxn ang="0">
                  <a:pos x="87" y="41"/>
                </a:cxn>
                <a:cxn ang="0">
                  <a:pos x="94" y="45"/>
                </a:cxn>
                <a:cxn ang="0">
                  <a:pos x="102" y="47"/>
                </a:cxn>
                <a:cxn ang="0">
                  <a:pos x="117" y="45"/>
                </a:cxn>
                <a:cxn ang="0">
                  <a:pos x="135" y="47"/>
                </a:cxn>
                <a:cxn ang="0">
                  <a:pos x="145" y="47"/>
                </a:cxn>
                <a:cxn ang="0">
                  <a:pos x="157" y="48"/>
                </a:cxn>
                <a:cxn ang="0">
                  <a:pos x="171" y="48"/>
                </a:cxn>
                <a:cxn ang="0">
                  <a:pos x="182" y="47"/>
                </a:cxn>
                <a:cxn ang="0">
                  <a:pos x="195" y="47"/>
                </a:cxn>
                <a:cxn ang="0">
                  <a:pos x="204" y="48"/>
                </a:cxn>
                <a:cxn ang="0">
                  <a:pos x="212" y="51"/>
                </a:cxn>
                <a:cxn ang="0">
                  <a:pos x="219" y="54"/>
                </a:cxn>
                <a:cxn ang="0">
                  <a:pos x="220" y="56"/>
                </a:cxn>
                <a:cxn ang="0">
                  <a:pos x="220" y="58"/>
                </a:cxn>
                <a:cxn ang="0">
                  <a:pos x="213" y="65"/>
                </a:cxn>
                <a:cxn ang="0">
                  <a:pos x="209" y="65"/>
                </a:cxn>
                <a:cxn ang="0">
                  <a:pos x="204" y="66"/>
                </a:cxn>
                <a:cxn ang="0">
                  <a:pos x="187" y="65"/>
                </a:cxn>
                <a:cxn ang="0">
                  <a:pos x="167" y="63"/>
                </a:cxn>
                <a:cxn ang="0">
                  <a:pos x="149" y="62"/>
                </a:cxn>
                <a:cxn ang="0">
                  <a:pos x="137" y="62"/>
                </a:cxn>
                <a:cxn ang="0">
                  <a:pos x="126" y="63"/>
                </a:cxn>
                <a:cxn ang="0">
                  <a:pos x="119" y="65"/>
                </a:cxn>
                <a:cxn ang="0">
                  <a:pos x="116" y="65"/>
                </a:cxn>
                <a:cxn ang="0">
                  <a:pos x="94" y="62"/>
                </a:cxn>
                <a:cxn ang="0">
                  <a:pos x="91" y="60"/>
                </a:cxn>
                <a:cxn ang="0">
                  <a:pos x="83" y="58"/>
                </a:cxn>
                <a:cxn ang="0">
                  <a:pos x="75" y="52"/>
                </a:cxn>
                <a:cxn ang="0">
                  <a:pos x="68" y="47"/>
                </a:cxn>
                <a:cxn ang="0">
                  <a:pos x="63" y="41"/>
                </a:cxn>
                <a:cxn ang="0">
                  <a:pos x="44" y="36"/>
                </a:cxn>
                <a:cxn ang="0">
                  <a:pos x="35" y="33"/>
                </a:cxn>
                <a:cxn ang="0">
                  <a:pos x="26" y="28"/>
                </a:cxn>
                <a:cxn ang="0">
                  <a:pos x="15" y="22"/>
                </a:cxn>
                <a:cxn ang="0">
                  <a:pos x="5" y="17"/>
                </a:cxn>
                <a:cxn ang="0">
                  <a:pos x="3" y="14"/>
                </a:cxn>
                <a:cxn ang="0">
                  <a:pos x="0" y="8"/>
                </a:cxn>
                <a:cxn ang="0">
                  <a:pos x="0" y="4"/>
                </a:cxn>
                <a:cxn ang="0">
                  <a:pos x="1" y="2"/>
                </a:cxn>
                <a:cxn ang="0">
                  <a:pos x="1" y="0"/>
                </a:cxn>
              </a:cxnLst>
              <a:rect l="0" t="0" r="r" b="b"/>
              <a:pathLst>
                <a:path w="220" h="66">
                  <a:moveTo>
                    <a:pt x="1" y="0"/>
                  </a:moveTo>
                  <a:lnTo>
                    <a:pt x="4" y="3"/>
                  </a:lnTo>
                  <a:lnTo>
                    <a:pt x="11" y="4"/>
                  </a:lnTo>
                  <a:lnTo>
                    <a:pt x="19" y="7"/>
                  </a:lnTo>
                  <a:lnTo>
                    <a:pt x="26" y="10"/>
                  </a:lnTo>
                  <a:lnTo>
                    <a:pt x="35" y="13"/>
                  </a:lnTo>
                  <a:lnTo>
                    <a:pt x="42" y="14"/>
                  </a:lnTo>
                  <a:lnTo>
                    <a:pt x="46" y="15"/>
                  </a:lnTo>
                  <a:lnTo>
                    <a:pt x="52" y="17"/>
                  </a:lnTo>
                  <a:lnTo>
                    <a:pt x="59" y="19"/>
                  </a:lnTo>
                  <a:lnTo>
                    <a:pt x="67" y="25"/>
                  </a:lnTo>
                  <a:lnTo>
                    <a:pt x="74" y="32"/>
                  </a:lnTo>
                  <a:lnTo>
                    <a:pt x="81" y="36"/>
                  </a:lnTo>
                  <a:lnTo>
                    <a:pt x="87" y="41"/>
                  </a:lnTo>
                  <a:lnTo>
                    <a:pt x="94" y="45"/>
                  </a:lnTo>
                  <a:lnTo>
                    <a:pt x="102" y="47"/>
                  </a:lnTo>
                  <a:lnTo>
                    <a:pt x="117" y="45"/>
                  </a:lnTo>
                  <a:lnTo>
                    <a:pt x="135" y="47"/>
                  </a:lnTo>
                  <a:lnTo>
                    <a:pt x="145" y="47"/>
                  </a:lnTo>
                  <a:lnTo>
                    <a:pt x="157" y="48"/>
                  </a:lnTo>
                  <a:lnTo>
                    <a:pt x="171" y="48"/>
                  </a:lnTo>
                  <a:lnTo>
                    <a:pt x="182" y="47"/>
                  </a:lnTo>
                  <a:lnTo>
                    <a:pt x="195" y="47"/>
                  </a:lnTo>
                  <a:lnTo>
                    <a:pt x="204" y="48"/>
                  </a:lnTo>
                  <a:lnTo>
                    <a:pt x="212" y="51"/>
                  </a:lnTo>
                  <a:lnTo>
                    <a:pt x="219" y="54"/>
                  </a:lnTo>
                  <a:lnTo>
                    <a:pt x="220" y="56"/>
                  </a:lnTo>
                  <a:lnTo>
                    <a:pt x="220" y="58"/>
                  </a:lnTo>
                  <a:lnTo>
                    <a:pt x="213" y="65"/>
                  </a:lnTo>
                  <a:lnTo>
                    <a:pt x="209" y="65"/>
                  </a:lnTo>
                  <a:lnTo>
                    <a:pt x="204" y="66"/>
                  </a:lnTo>
                  <a:lnTo>
                    <a:pt x="187" y="65"/>
                  </a:lnTo>
                  <a:lnTo>
                    <a:pt x="167" y="63"/>
                  </a:lnTo>
                  <a:lnTo>
                    <a:pt x="149" y="62"/>
                  </a:lnTo>
                  <a:lnTo>
                    <a:pt x="137" y="62"/>
                  </a:lnTo>
                  <a:lnTo>
                    <a:pt x="126" y="63"/>
                  </a:lnTo>
                  <a:lnTo>
                    <a:pt x="119" y="65"/>
                  </a:lnTo>
                  <a:lnTo>
                    <a:pt x="116" y="65"/>
                  </a:lnTo>
                  <a:lnTo>
                    <a:pt x="94" y="62"/>
                  </a:lnTo>
                  <a:lnTo>
                    <a:pt x="91" y="60"/>
                  </a:lnTo>
                  <a:lnTo>
                    <a:pt x="83" y="58"/>
                  </a:lnTo>
                  <a:lnTo>
                    <a:pt x="75" y="52"/>
                  </a:lnTo>
                  <a:lnTo>
                    <a:pt x="68" y="47"/>
                  </a:lnTo>
                  <a:lnTo>
                    <a:pt x="63" y="41"/>
                  </a:lnTo>
                  <a:lnTo>
                    <a:pt x="44" y="36"/>
                  </a:lnTo>
                  <a:lnTo>
                    <a:pt x="35" y="33"/>
                  </a:lnTo>
                  <a:lnTo>
                    <a:pt x="26" y="28"/>
                  </a:lnTo>
                  <a:lnTo>
                    <a:pt x="15" y="22"/>
                  </a:lnTo>
                  <a:lnTo>
                    <a:pt x="5" y="17"/>
                  </a:lnTo>
                  <a:lnTo>
                    <a:pt x="3" y="14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5668B4F7-6013-6F25-DE7F-6ED36DBC0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54" y="1681160"/>
              <a:ext cx="192088" cy="84138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5" y="0"/>
                </a:cxn>
                <a:cxn ang="0">
                  <a:pos x="24" y="1"/>
                </a:cxn>
                <a:cxn ang="0">
                  <a:pos x="32" y="4"/>
                </a:cxn>
                <a:cxn ang="0">
                  <a:pos x="37" y="8"/>
                </a:cxn>
                <a:cxn ang="0">
                  <a:pos x="43" y="11"/>
                </a:cxn>
                <a:cxn ang="0">
                  <a:pos x="48" y="11"/>
                </a:cxn>
                <a:cxn ang="0">
                  <a:pos x="56" y="9"/>
                </a:cxn>
                <a:cxn ang="0">
                  <a:pos x="76" y="7"/>
                </a:cxn>
                <a:cxn ang="0">
                  <a:pos x="82" y="5"/>
                </a:cxn>
                <a:cxn ang="0">
                  <a:pos x="88" y="3"/>
                </a:cxn>
                <a:cxn ang="0">
                  <a:pos x="93" y="3"/>
                </a:cxn>
                <a:cxn ang="0">
                  <a:pos x="102" y="4"/>
                </a:cxn>
                <a:cxn ang="0">
                  <a:pos x="111" y="8"/>
                </a:cxn>
                <a:cxn ang="0">
                  <a:pos x="119" y="13"/>
                </a:cxn>
                <a:cxn ang="0">
                  <a:pos x="121" y="16"/>
                </a:cxn>
                <a:cxn ang="0">
                  <a:pos x="121" y="19"/>
                </a:cxn>
                <a:cxn ang="0">
                  <a:pos x="118" y="24"/>
                </a:cxn>
                <a:cxn ang="0">
                  <a:pos x="115" y="27"/>
                </a:cxn>
                <a:cxn ang="0">
                  <a:pos x="114" y="30"/>
                </a:cxn>
                <a:cxn ang="0">
                  <a:pos x="110" y="34"/>
                </a:cxn>
                <a:cxn ang="0">
                  <a:pos x="100" y="34"/>
                </a:cxn>
                <a:cxn ang="0">
                  <a:pos x="92" y="37"/>
                </a:cxn>
                <a:cxn ang="0">
                  <a:pos x="87" y="40"/>
                </a:cxn>
                <a:cxn ang="0">
                  <a:pos x="81" y="44"/>
                </a:cxn>
                <a:cxn ang="0">
                  <a:pos x="73" y="48"/>
                </a:cxn>
                <a:cxn ang="0">
                  <a:pos x="62" y="52"/>
                </a:cxn>
                <a:cxn ang="0">
                  <a:pos x="56" y="53"/>
                </a:cxn>
                <a:cxn ang="0">
                  <a:pos x="52" y="53"/>
                </a:cxn>
                <a:cxn ang="0">
                  <a:pos x="47" y="50"/>
                </a:cxn>
                <a:cxn ang="0">
                  <a:pos x="44" y="48"/>
                </a:cxn>
                <a:cxn ang="0">
                  <a:pos x="41" y="42"/>
                </a:cxn>
                <a:cxn ang="0">
                  <a:pos x="37" y="38"/>
                </a:cxn>
                <a:cxn ang="0">
                  <a:pos x="30" y="37"/>
                </a:cxn>
                <a:cxn ang="0">
                  <a:pos x="24" y="37"/>
                </a:cxn>
                <a:cxn ang="0">
                  <a:pos x="18" y="38"/>
                </a:cxn>
                <a:cxn ang="0">
                  <a:pos x="13" y="35"/>
                </a:cxn>
                <a:cxn ang="0">
                  <a:pos x="9" y="31"/>
                </a:cxn>
                <a:cxn ang="0">
                  <a:pos x="3" y="20"/>
                </a:cxn>
                <a:cxn ang="0">
                  <a:pos x="2" y="16"/>
                </a:cxn>
                <a:cxn ang="0">
                  <a:pos x="0" y="13"/>
                </a:cxn>
                <a:cxn ang="0">
                  <a:pos x="0" y="9"/>
                </a:cxn>
                <a:cxn ang="0">
                  <a:pos x="2" y="7"/>
                </a:cxn>
                <a:cxn ang="0">
                  <a:pos x="9" y="0"/>
                </a:cxn>
              </a:cxnLst>
              <a:rect l="0" t="0" r="r" b="b"/>
              <a:pathLst>
                <a:path w="121" h="53">
                  <a:moveTo>
                    <a:pt x="9" y="0"/>
                  </a:moveTo>
                  <a:lnTo>
                    <a:pt x="15" y="0"/>
                  </a:lnTo>
                  <a:lnTo>
                    <a:pt x="24" y="1"/>
                  </a:lnTo>
                  <a:lnTo>
                    <a:pt x="32" y="4"/>
                  </a:lnTo>
                  <a:lnTo>
                    <a:pt x="37" y="8"/>
                  </a:lnTo>
                  <a:lnTo>
                    <a:pt x="43" y="11"/>
                  </a:lnTo>
                  <a:lnTo>
                    <a:pt x="48" y="11"/>
                  </a:lnTo>
                  <a:lnTo>
                    <a:pt x="56" y="9"/>
                  </a:lnTo>
                  <a:lnTo>
                    <a:pt x="76" y="7"/>
                  </a:lnTo>
                  <a:lnTo>
                    <a:pt x="82" y="5"/>
                  </a:lnTo>
                  <a:lnTo>
                    <a:pt x="88" y="3"/>
                  </a:lnTo>
                  <a:lnTo>
                    <a:pt x="93" y="3"/>
                  </a:lnTo>
                  <a:lnTo>
                    <a:pt x="102" y="4"/>
                  </a:lnTo>
                  <a:lnTo>
                    <a:pt x="111" y="8"/>
                  </a:lnTo>
                  <a:lnTo>
                    <a:pt x="119" y="13"/>
                  </a:lnTo>
                  <a:lnTo>
                    <a:pt x="121" y="16"/>
                  </a:lnTo>
                  <a:lnTo>
                    <a:pt x="121" y="19"/>
                  </a:lnTo>
                  <a:lnTo>
                    <a:pt x="118" y="24"/>
                  </a:lnTo>
                  <a:lnTo>
                    <a:pt x="115" y="27"/>
                  </a:lnTo>
                  <a:lnTo>
                    <a:pt x="114" y="30"/>
                  </a:lnTo>
                  <a:lnTo>
                    <a:pt x="110" y="34"/>
                  </a:lnTo>
                  <a:lnTo>
                    <a:pt x="100" y="34"/>
                  </a:lnTo>
                  <a:lnTo>
                    <a:pt x="92" y="37"/>
                  </a:lnTo>
                  <a:lnTo>
                    <a:pt x="87" y="40"/>
                  </a:lnTo>
                  <a:lnTo>
                    <a:pt x="81" y="44"/>
                  </a:lnTo>
                  <a:lnTo>
                    <a:pt x="73" y="48"/>
                  </a:lnTo>
                  <a:lnTo>
                    <a:pt x="62" y="52"/>
                  </a:lnTo>
                  <a:lnTo>
                    <a:pt x="56" y="53"/>
                  </a:lnTo>
                  <a:lnTo>
                    <a:pt x="52" y="53"/>
                  </a:lnTo>
                  <a:lnTo>
                    <a:pt x="47" y="50"/>
                  </a:lnTo>
                  <a:lnTo>
                    <a:pt x="44" y="48"/>
                  </a:lnTo>
                  <a:lnTo>
                    <a:pt x="41" y="42"/>
                  </a:lnTo>
                  <a:lnTo>
                    <a:pt x="37" y="38"/>
                  </a:lnTo>
                  <a:lnTo>
                    <a:pt x="30" y="37"/>
                  </a:lnTo>
                  <a:lnTo>
                    <a:pt x="24" y="37"/>
                  </a:lnTo>
                  <a:lnTo>
                    <a:pt x="18" y="38"/>
                  </a:lnTo>
                  <a:lnTo>
                    <a:pt x="13" y="35"/>
                  </a:lnTo>
                  <a:lnTo>
                    <a:pt x="9" y="31"/>
                  </a:lnTo>
                  <a:lnTo>
                    <a:pt x="3" y="20"/>
                  </a:lnTo>
                  <a:lnTo>
                    <a:pt x="2" y="16"/>
                  </a:lnTo>
                  <a:lnTo>
                    <a:pt x="0" y="13"/>
                  </a:lnTo>
                  <a:lnTo>
                    <a:pt x="0" y="9"/>
                  </a:lnTo>
                  <a:lnTo>
                    <a:pt x="2" y="7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8593152A-FF75-613B-B9DB-B3DF3EBB1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7955" y="1125535"/>
              <a:ext cx="1104898" cy="711199"/>
            </a:xfrm>
            <a:custGeom>
              <a:avLst/>
              <a:gdLst/>
              <a:ahLst/>
              <a:cxnLst>
                <a:cxn ang="0">
                  <a:pos x="498" y="13"/>
                </a:cxn>
                <a:cxn ang="0">
                  <a:pos x="472" y="26"/>
                </a:cxn>
                <a:cxn ang="0">
                  <a:pos x="401" y="33"/>
                </a:cxn>
                <a:cxn ang="0">
                  <a:pos x="468" y="35"/>
                </a:cxn>
                <a:cxn ang="0">
                  <a:pos x="524" y="20"/>
                </a:cxn>
                <a:cxn ang="0">
                  <a:pos x="558" y="20"/>
                </a:cxn>
                <a:cxn ang="0">
                  <a:pos x="582" y="66"/>
                </a:cxn>
                <a:cxn ang="0">
                  <a:pos x="619" y="105"/>
                </a:cxn>
                <a:cxn ang="0">
                  <a:pos x="692" y="80"/>
                </a:cxn>
                <a:cxn ang="0">
                  <a:pos x="659" y="121"/>
                </a:cxn>
                <a:cxn ang="0">
                  <a:pos x="619" y="180"/>
                </a:cxn>
                <a:cxn ang="0">
                  <a:pos x="637" y="191"/>
                </a:cxn>
                <a:cxn ang="0">
                  <a:pos x="623" y="226"/>
                </a:cxn>
                <a:cxn ang="0">
                  <a:pos x="578" y="239"/>
                </a:cxn>
                <a:cxn ang="0">
                  <a:pos x="585" y="276"/>
                </a:cxn>
                <a:cxn ang="0">
                  <a:pos x="574" y="300"/>
                </a:cxn>
                <a:cxn ang="0">
                  <a:pos x="559" y="277"/>
                </a:cxn>
                <a:cxn ang="0">
                  <a:pos x="539" y="288"/>
                </a:cxn>
                <a:cxn ang="0">
                  <a:pos x="566" y="310"/>
                </a:cxn>
                <a:cxn ang="0">
                  <a:pos x="550" y="311"/>
                </a:cxn>
                <a:cxn ang="0">
                  <a:pos x="465" y="328"/>
                </a:cxn>
                <a:cxn ang="0">
                  <a:pos x="440" y="359"/>
                </a:cxn>
                <a:cxn ang="0">
                  <a:pos x="375" y="373"/>
                </a:cxn>
                <a:cxn ang="0">
                  <a:pos x="373" y="390"/>
                </a:cxn>
                <a:cxn ang="0">
                  <a:pos x="358" y="402"/>
                </a:cxn>
                <a:cxn ang="0">
                  <a:pos x="346" y="439"/>
                </a:cxn>
                <a:cxn ang="0">
                  <a:pos x="317" y="440"/>
                </a:cxn>
                <a:cxn ang="0">
                  <a:pos x="310" y="432"/>
                </a:cxn>
                <a:cxn ang="0">
                  <a:pos x="279" y="422"/>
                </a:cxn>
                <a:cxn ang="0">
                  <a:pos x="249" y="381"/>
                </a:cxn>
                <a:cxn ang="0">
                  <a:pos x="231" y="370"/>
                </a:cxn>
                <a:cxn ang="0">
                  <a:pos x="221" y="333"/>
                </a:cxn>
                <a:cxn ang="0">
                  <a:pos x="228" y="318"/>
                </a:cxn>
                <a:cxn ang="0">
                  <a:pos x="215" y="287"/>
                </a:cxn>
                <a:cxn ang="0">
                  <a:pos x="239" y="303"/>
                </a:cxn>
                <a:cxn ang="0">
                  <a:pos x="249" y="313"/>
                </a:cxn>
                <a:cxn ang="0">
                  <a:pos x="249" y="287"/>
                </a:cxn>
                <a:cxn ang="0">
                  <a:pos x="219" y="269"/>
                </a:cxn>
                <a:cxn ang="0">
                  <a:pos x="205" y="287"/>
                </a:cxn>
                <a:cxn ang="0">
                  <a:pos x="194" y="243"/>
                </a:cxn>
                <a:cxn ang="0">
                  <a:pos x="146" y="210"/>
                </a:cxn>
                <a:cxn ang="0">
                  <a:pos x="79" y="205"/>
                </a:cxn>
                <a:cxn ang="0">
                  <a:pos x="71" y="184"/>
                </a:cxn>
                <a:cxn ang="0">
                  <a:pos x="52" y="214"/>
                </a:cxn>
                <a:cxn ang="0">
                  <a:pos x="16" y="188"/>
                </a:cxn>
                <a:cxn ang="0">
                  <a:pos x="27" y="174"/>
                </a:cxn>
                <a:cxn ang="0">
                  <a:pos x="57" y="148"/>
                </a:cxn>
                <a:cxn ang="0">
                  <a:pos x="86" y="126"/>
                </a:cxn>
                <a:cxn ang="0">
                  <a:pos x="113" y="111"/>
                </a:cxn>
                <a:cxn ang="0">
                  <a:pos x="127" y="92"/>
                </a:cxn>
                <a:cxn ang="0">
                  <a:pos x="211" y="80"/>
                </a:cxn>
                <a:cxn ang="0">
                  <a:pos x="256" y="68"/>
                </a:cxn>
                <a:cxn ang="0">
                  <a:pos x="268" y="42"/>
                </a:cxn>
                <a:cxn ang="0">
                  <a:pos x="279" y="58"/>
                </a:cxn>
                <a:cxn ang="0">
                  <a:pos x="305" y="28"/>
                </a:cxn>
                <a:cxn ang="0">
                  <a:pos x="377" y="6"/>
                </a:cxn>
              </a:cxnLst>
              <a:rect l="0" t="0" r="r" b="b"/>
              <a:pathLst>
                <a:path w="696" h="448">
                  <a:moveTo>
                    <a:pt x="420" y="0"/>
                  </a:moveTo>
                  <a:lnTo>
                    <a:pt x="435" y="0"/>
                  </a:lnTo>
                  <a:lnTo>
                    <a:pt x="455" y="3"/>
                  </a:lnTo>
                  <a:lnTo>
                    <a:pt x="477" y="9"/>
                  </a:lnTo>
                  <a:lnTo>
                    <a:pt x="496" y="11"/>
                  </a:lnTo>
                  <a:lnTo>
                    <a:pt x="498" y="13"/>
                  </a:lnTo>
                  <a:lnTo>
                    <a:pt x="500" y="13"/>
                  </a:lnTo>
                  <a:lnTo>
                    <a:pt x="504" y="17"/>
                  </a:lnTo>
                  <a:lnTo>
                    <a:pt x="502" y="20"/>
                  </a:lnTo>
                  <a:lnTo>
                    <a:pt x="498" y="21"/>
                  </a:lnTo>
                  <a:lnTo>
                    <a:pt x="487" y="24"/>
                  </a:lnTo>
                  <a:lnTo>
                    <a:pt x="472" y="26"/>
                  </a:lnTo>
                  <a:lnTo>
                    <a:pt x="457" y="31"/>
                  </a:lnTo>
                  <a:lnTo>
                    <a:pt x="443" y="33"/>
                  </a:lnTo>
                  <a:lnTo>
                    <a:pt x="431" y="35"/>
                  </a:lnTo>
                  <a:lnTo>
                    <a:pt x="418" y="35"/>
                  </a:lnTo>
                  <a:lnTo>
                    <a:pt x="407" y="33"/>
                  </a:lnTo>
                  <a:lnTo>
                    <a:pt x="401" y="33"/>
                  </a:lnTo>
                  <a:lnTo>
                    <a:pt x="406" y="35"/>
                  </a:lnTo>
                  <a:lnTo>
                    <a:pt x="416" y="36"/>
                  </a:lnTo>
                  <a:lnTo>
                    <a:pt x="428" y="39"/>
                  </a:lnTo>
                  <a:lnTo>
                    <a:pt x="444" y="39"/>
                  </a:lnTo>
                  <a:lnTo>
                    <a:pt x="463" y="36"/>
                  </a:lnTo>
                  <a:lnTo>
                    <a:pt x="468" y="35"/>
                  </a:lnTo>
                  <a:lnTo>
                    <a:pt x="474" y="32"/>
                  </a:lnTo>
                  <a:lnTo>
                    <a:pt x="484" y="29"/>
                  </a:lnTo>
                  <a:lnTo>
                    <a:pt x="495" y="31"/>
                  </a:lnTo>
                  <a:lnTo>
                    <a:pt x="502" y="29"/>
                  </a:lnTo>
                  <a:lnTo>
                    <a:pt x="511" y="25"/>
                  </a:lnTo>
                  <a:lnTo>
                    <a:pt x="524" y="20"/>
                  </a:lnTo>
                  <a:lnTo>
                    <a:pt x="532" y="18"/>
                  </a:lnTo>
                  <a:lnTo>
                    <a:pt x="540" y="20"/>
                  </a:lnTo>
                  <a:lnTo>
                    <a:pt x="547" y="21"/>
                  </a:lnTo>
                  <a:lnTo>
                    <a:pt x="552" y="21"/>
                  </a:lnTo>
                  <a:lnTo>
                    <a:pt x="555" y="20"/>
                  </a:lnTo>
                  <a:lnTo>
                    <a:pt x="558" y="20"/>
                  </a:lnTo>
                  <a:lnTo>
                    <a:pt x="563" y="18"/>
                  </a:lnTo>
                  <a:lnTo>
                    <a:pt x="569" y="20"/>
                  </a:lnTo>
                  <a:lnTo>
                    <a:pt x="571" y="25"/>
                  </a:lnTo>
                  <a:lnTo>
                    <a:pt x="573" y="35"/>
                  </a:lnTo>
                  <a:lnTo>
                    <a:pt x="578" y="57"/>
                  </a:lnTo>
                  <a:lnTo>
                    <a:pt x="582" y="66"/>
                  </a:lnTo>
                  <a:lnTo>
                    <a:pt x="588" y="74"/>
                  </a:lnTo>
                  <a:lnTo>
                    <a:pt x="592" y="83"/>
                  </a:lnTo>
                  <a:lnTo>
                    <a:pt x="596" y="92"/>
                  </a:lnTo>
                  <a:lnTo>
                    <a:pt x="602" y="99"/>
                  </a:lnTo>
                  <a:lnTo>
                    <a:pt x="610" y="105"/>
                  </a:lnTo>
                  <a:lnTo>
                    <a:pt x="619" y="105"/>
                  </a:lnTo>
                  <a:lnTo>
                    <a:pt x="629" y="99"/>
                  </a:lnTo>
                  <a:lnTo>
                    <a:pt x="647" y="81"/>
                  </a:lnTo>
                  <a:lnTo>
                    <a:pt x="658" y="76"/>
                  </a:lnTo>
                  <a:lnTo>
                    <a:pt x="671" y="74"/>
                  </a:lnTo>
                  <a:lnTo>
                    <a:pt x="682" y="77"/>
                  </a:lnTo>
                  <a:lnTo>
                    <a:pt x="692" y="80"/>
                  </a:lnTo>
                  <a:lnTo>
                    <a:pt x="696" y="84"/>
                  </a:lnTo>
                  <a:lnTo>
                    <a:pt x="696" y="91"/>
                  </a:lnTo>
                  <a:lnTo>
                    <a:pt x="692" y="98"/>
                  </a:lnTo>
                  <a:lnTo>
                    <a:pt x="685" y="105"/>
                  </a:lnTo>
                  <a:lnTo>
                    <a:pt x="669" y="113"/>
                  </a:lnTo>
                  <a:lnTo>
                    <a:pt x="659" y="121"/>
                  </a:lnTo>
                  <a:lnTo>
                    <a:pt x="640" y="140"/>
                  </a:lnTo>
                  <a:lnTo>
                    <a:pt x="633" y="148"/>
                  </a:lnTo>
                  <a:lnTo>
                    <a:pt x="625" y="157"/>
                  </a:lnTo>
                  <a:lnTo>
                    <a:pt x="621" y="163"/>
                  </a:lnTo>
                  <a:lnTo>
                    <a:pt x="618" y="170"/>
                  </a:lnTo>
                  <a:lnTo>
                    <a:pt x="619" y="180"/>
                  </a:lnTo>
                  <a:lnTo>
                    <a:pt x="622" y="184"/>
                  </a:lnTo>
                  <a:lnTo>
                    <a:pt x="623" y="187"/>
                  </a:lnTo>
                  <a:lnTo>
                    <a:pt x="626" y="188"/>
                  </a:lnTo>
                  <a:lnTo>
                    <a:pt x="633" y="188"/>
                  </a:lnTo>
                  <a:lnTo>
                    <a:pt x="636" y="189"/>
                  </a:lnTo>
                  <a:lnTo>
                    <a:pt x="637" y="191"/>
                  </a:lnTo>
                  <a:lnTo>
                    <a:pt x="637" y="192"/>
                  </a:lnTo>
                  <a:lnTo>
                    <a:pt x="632" y="198"/>
                  </a:lnTo>
                  <a:lnTo>
                    <a:pt x="629" y="202"/>
                  </a:lnTo>
                  <a:lnTo>
                    <a:pt x="628" y="205"/>
                  </a:lnTo>
                  <a:lnTo>
                    <a:pt x="625" y="214"/>
                  </a:lnTo>
                  <a:lnTo>
                    <a:pt x="623" y="226"/>
                  </a:lnTo>
                  <a:lnTo>
                    <a:pt x="623" y="240"/>
                  </a:lnTo>
                  <a:lnTo>
                    <a:pt x="622" y="244"/>
                  </a:lnTo>
                  <a:lnTo>
                    <a:pt x="617" y="244"/>
                  </a:lnTo>
                  <a:lnTo>
                    <a:pt x="592" y="236"/>
                  </a:lnTo>
                  <a:lnTo>
                    <a:pt x="584" y="236"/>
                  </a:lnTo>
                  <a:lnTo>
                    <a:pt x="578" y="239"/>
                  </a:lnTo>
                  <a:lnTo>
                    <a:pt x="576" y="244"/>
                  </a:lnTo>
                  <a:lnTo>
                    <a:pt x="576" y="251"/>
                  </a:lnTo>
                  <a:lnTo>
                    <a:pt x="578" y="258"/>
                  </a:lnTo>
                  <a:lnTo>
                    <a:pt x="581" y="266"/>
                  </a:lnTo>
                  <a:lnTo>
                    <a:pt x="582" y="272"/>
                  </a:lnTo>
                  <a:lnTo>
                    <a:pt x="585" y="276"/>
                  </a:lnTo>
                  <a:lnTo>
                    <a:pt x="587" y="280"/>
                  </a:lnTo>
                  <a:lnTo>
                    <a:pt x="588" y="281"/>
                  </a:lnTo>
                  <a:lnTo>
                    <a:pt x="588" y="290"/>
                  </a:lnTo>
                  <a:lnTo>
                    <a:pt x="585" y="295"/>
                  </a:lnTo>
                  <a:lnTo>
                    <a:pt x="582" y="298"/>
                  </a:lnTo>
                  <a:lnTo>
                    <a:pt x="574" y="300"/>
                  </a:lnTo>
                  <a:lnTo>
                    <a:pt x="566" y="298"/>
                  </a:lnTo>
                  <a:lnTo>
                    <a:pt x="562" y="294"/>
                  </a:lnTo>
                  <a:lnTo>
                    <a:pt x="562" y="290"/>
                  </a:lnTo>
                  <a:lnTo>
                    <a:pt x="561" y="287"/>
                  </a:lnTo>
                  <a:lnTo>
                    <a:pt x="561" y="283"/>
                  </a:lnTo>
                  <a:lnTo>
                    <a:pt x="559" y="277"/>
                  </a:lnTo>
                  <a:lnTo>
                    <a:pt x="546" y="269"/>
                  </a:lnTo>
                  <a:lnTo>
                    <a:pt x="539" y="266"/>
                  </a:lnTo>
                  <a:lnTo>
                    <a:pt x="535" y="265"/>
                  </a:lnTo>
                  <a:lnTo>
                    <a:pt x="533" y="268"/>
                  </a:lnTo>
                  <a:lnTo>
                    <a:pt x="536" y="281"/>
                  </a:lnTo>
                  <a:lnTo>
                    <a:pt x="539" y="288"/>
                  </a:lnTo>
                  <a:lnTo>
                    <a:pt x="544" y="291"/>
                  </a:lnTo>
                  <a:lnTo>
                    <a:pt x="552" y="294"/>
                  </a:lnTo>
                  <a:lnTo>
                    <a:pt x="556" y="298"/>
                  </a:lnTo>
                  <a:lnTo>
                    <a:pt x="559" y="302"/>
                  </a:lnTo>
                  <a:lnTo>
                    <a:pt x="566" y="309"/>
                  </a:lnTo>
                  <a:lnTo>
                    <a:pt x="566" y="310"/>
                  </a:lnTo>
                  <a:lnTo>
                    <a:pt x="563" y="311"/>
                  </a:lnTo>
                  <a:lnTo>
                    <a:pt x="561" y="311"/>
                  </a:lnTo>
                  <a:lnTo>
                    <a:pt x="558" y="313"/>
                  </a:lnTo>
                  <a:lnTo>
                    <a:pt x="555" y="313"/>
                  </a:lnTo>
                  <a:lnTo>
                    <a:pt x="552" y="311"/>
                  </a:lnTo>
                  <a:lnTo>
                    <a:pt x="550" y="311"/>
                  </a:lnTo>
                  <a:lnTo>
                    <a:pt x="543" y="313"/>
                  </a:lnTo>
                  <a:lnTo>
                    <a:pt x="521" y="324"/>
                  </a:lnTo>
                  <a:lnTo>
                    <a:pt x="507" y="328"/>
                  </a:lnTo>
                  <a:lnTo>
                    <a:pt x="495" y="329"/>
                  </a:lnTo>
                  <a:lnTo>
                    <a:pt x="483" y="328"/>
                  </a:lnTo>
                  <a:lnTo>
                    <a:pt x="465" y="328"/>
                  </a:lnTo>
                  <a:lnTo>
                    <a:pt x="461" y="331"/>
                  </a:lnTo>
                  <a:lnTo>
                    <a:pt x="455" y="337"/>
                  </a:lnTo>
                  <a:lnTo>
                    <a:pt x="450" y="346"/>
                  </a:lnTo>
                  <a:lnTo>
                    <a:pt x="446" y="354"/>
                  </a:lnTo>
                  <a:lnTo>
                    <a:pt x="443" y="358"/>
                  </a:lnTo>
                  <a:lnTo>
                    <a:pt x="440" y="359"/>
                  </a:lnTo>
                  <a:lnTo>
                    <a:pt x="424" y="359"/>
                  </a:lnTo>
                  <a:lnTo>
                    <a:pt x="416" y="358"/>
                  </a:lnTo>
                  <a:lnTo>
                    <a:pt x="409" y="358"/>
                  </a:lnTo>
                  <a:lnTo>
                    <a:pt x="401" y="361"/>
                  </a:lnTo>
                  <a:lnTo>
                    <a:pt x="391" y="368"/>
                  </a:lnTo>
                  <a:lnTo>
                    <a:pt x="375" y="373"/>
                  </a:lnTo>
                  <a:lnTo>
                    <a:pt x="372" y="374"/>
                  </a:lnTo>
                  <a:lnTo>
                    <a:pt x="370" y="377"/>
                  </a:lnTo>
                  <a:lnTo>
                    <a:pt x="370" y="380"/>
                  </a:lnTo>
                  <a:lnTo>
                    <a:pt x="372" y="383"/>
                  </a:lnTo>
                  <a:lnTo>
                    <a:pt x="372" y="385"/>
                  </a:lnTo>
                  <a:lnTo>
                    <a:pt x="373" y="390"/>
                  </a:lnTo>
                  <a:lnTo>
                    <a:pt x="373" y="396"/>
                  </a:lnTo>
                  <a:lnTo>
                    <a:pt x="372" y="400"/>
                  </a:lnTo>
                  <a:lnTo>
                    <a:pt x="370" y="402"/>
                  </a:lnTo>
                  <a:lnTo>
                    <a:pt x="365" y="405"/>
                  </a:lnTo>
                  <a:lnTo>
                    <a:pt x="361" y="403"/>
                  </a:lnTo>
                  <a:lnTo>
                    <a:pt x="358" y="402"/>
                  </a:lnTo>
                  <a:lnTo>
                    <a:pt x="355" y="403"/>
                  </a:lnTo>
                  <a:lnTo>
                    <a:pt x="354" y="403"/>
                  </a:lnTo>
                  <a:lnTo>
                    <a:pt x="353" y="406"/>
                  </a:lnTo>
                  <a:lnTo>
                    <a:pt x="353" y="422"/>
                  </a:lnTo>
                  <a:lnTo>
                    <a:pt x="351" y="431"/>
                  </a:lnTo>
                  <a:lnTo>
                    <a:pt x="346" y="439"/>
                  </a:lnTo>
                  <a:lnTo>
                    <a:pt x="342" y="443"/>
                  </a:lnTo>
                  <a:lnTo>
                    <a:pt x="338" y="446"/>
                  </a:lnTo>
                  <a:lnTo>
                    <a:pt x="335" y="448"/>
                  </a:lnTo>
                  <a:lnTo>
                    <a:pt x="323" y="448"/>
                  </a:lnTo>
                  <a:lnTo>
                    <a:pt x="320" y="446"/>
                  </a:lnTo>
                  <a:lnTo>
                    <a:pt x="317" y="440"/>
                  </a:lnTo>
                  <a:lnTo>
                    <a:pt x="317" y="437"/>
                  </a:lnTo>
                  <a:lnTo>
                    <a:pt x="316" y="435"/>
                  </a:lnTo>
                  <a:lnTo>
                    <a:pt x="316" y="432"/>
                  </a:lnTo>
                  <a:lnTo>
                    <a:pt x="314" y="431"/>
                  </a:lnTo>
                  <a:lnTo>
                    <a:pt x="312" y="431"/>
                  </a:lnTo>
                  <a:lnTo>
                    <a:pt x="310" y="432"/>
                  </a:lnTo>
                  <a:lnTo>
                    <a:pt x="305" y="435"/>
                  </a:lnTo>
                  <a:lnTo>
                    <a:pt x="301" y="436"/>
                  </a:lnTo>
                  <a:lnTo>
                    <a:pt x="295" y="439"/>
                  </a:lnTo>
                  <a:lnTo>
                    <a:pt x="293" y="436"/>
                  </a:lnTo>
                  <a:lnTo>
                    <a:pt x="287" y="429"/>
                  </a:lnTo>
                  <a:lnTo>
                    <a:pt x="279" y="422"/>
                  </a:lnTo>
                  <a:lnTo>
                    <a:pt x="269" y="416"/>
                  </a:lnTo>
                  <a:lnTo>
                    <a:pt x="256" y="405"/>
                  </a:lnTo>
                  <a:lnTo>
                    <a:pt x="250" y="395"/>
                  </a:lnTo>
                  <a:lnTo>
                    <a:pt x="246" y="387"/>
                  </a:lnTo>
                  <a:lnTo>
                    <a:pt x="246" y="383"/>
                  </a:lnTo>
                  <a:lnTo>
                    <a:pt x="249" y="381"/>
                  </a:lnTo>
                  <a:lnTo>
                    <a:pt x="250" y="381"/>
                  </a:lnTo>
                  <a:lnTo>
                    <a:pt x="253" y="379"/>
                  </a:lnTo>
                  <a:lnTo>
                    <a:pt x="249" y="379"/>
                  </a:lnTo>
                  <a:lnTo>
                    <a:pt x="236" y="374"/>
                  </a:lnTo>
                  <a:lnTo>
                    <a:pt x="234" y="372"/>
                  </a:lnTo>
                  <a:lnTo>
                    <a:pt x="231" y="370"/>
                  </a:lnTo>
                  <a:lnTo>
                    <a:pt x="228" y="363"/>
                  </a:lnTo>
                  <a:lnTo>
                    <a:pt x="226" y="355"/>
                  </a:lnTo>
                  <a:lnTo>
                    <a:pt x="221" y="346"/>
                  </a:lnTo>
                  <a:lnTo>
                    <a:pt x="220" y="339"/>
                  </a:lnTo>
                  <a:lnTo>
                    <a:pt x="220" y="336"/>
                  </a:lnTo>
                  <a:lnTo>
                    <a:pt x="221" y="333"/>
                  </a:lnTo>
                  <a:lnTo>
                    <a:pt x="227" y="328"/>
                  </a:lnTo>
                  <a:lnTo>
                    <a:pt x="228" y="324"/>
                  </a:lnTo>
                  <a:lnTo>
                    <a:pt x="231" y="322"/>
                  </a:lnTo>
                  <a:lnTo>
                    <a:pt x="231" y="320"/>
                  </a:lnTo>
                  <a:lnTo>
                    <a:pt x="230" y="318"/>
                  </a:lnTo>
                  <a:lnTo>
                    <a:pt x="228" y="318"/>
                  </a:lnTo>
                  <a:lnTo>
                    <a:pt x="224" y="317"/>
                  </a:lnTo>
                  <a:lnTo>
                    <a:pt x="215" y="317"/>
                  </a:lnTo>
                  <a:lnTo>
                    <a:pt x="211" y="313"/>
                  </a:lnTo>
                  <a:lnTo>
                    <a:pt x="209" y="303"/>
                  </a:lnTo>
                  <a:lnTo>
                    <a:pt x="212" y="291"/>
                  </a:lnTo>
                  <a:lnTo>
                    <a:pt x="215" y="287"/>
                  </a:lnTo>
                  <a:lnTo>
                    <a:pt x="219" y="284"/>
                  </a:lnTo>
                  <a:lnTo>
                    <a:pt x="221" y="281"/>
                  </a:lnTo>
                  <a:lnTo>
                    <a:pt x="238" y="281"/>
                  </a:lnTo>
                  <a:lnTo>
                    <a:pt x="241" y="284"/>
                  </a:lnTo>
                  <a:lnTo>
                    <a:pt x="242" y="290"/>
                  </a:lnTo>
                  <a:lnTo>
                    <a:pt x="239" y="303"/>
                  </a:lnTo>
                  <a:lnTo>
                    <a:pt x="239" y="307"/>
                  </a:lnTo>
                  <a:lnTo>
                    <a:pt x="241" y="309"/>
                  </a:lnTo>
                  <a:lnTo>
                    <a:pt x="242" y="309"/>
                  </a:lnTo>
                  <a:lnTo>
                    <a:pt x="243" y="310"/>
                  </a:lnTo>
                  <a:lnTo>
                    <a:pt x="246" y="310"/>
                  </a:lnTo>
                  <a:lnTo>
                    <a:pt x="249" y="313"/>
                  </a:lnTo>
                  <a:lnTo>
                    <a:pt x="253" y="309"/>
                  </a:lnTo>
                  <a:lnTo>
                    <a:pt x="253" y="306"/>
                  </a:lnTo>
                  <a:lnTo>
                    <a:pt x="254" y="303"/>
                  </a:lnTo>
                  <a:lnTo>
                    <a:pt x="254" y="300"/>
                  </a:lnTo>
                  <a:lnTo>
                    <a:pt x="253" y="294"/>
                  </a:lnTo>
                  <a:lnTo>
                    <a:pt x="249" y="287"/>
                  </a:lnTo>
                  <a:lnTo>
                    <a:pt x="243" y="280"/>
                  </a:lnTo>
                  <a:lnTo>
                    <a:pt x="239" y="274"/>
                  </a:lnTo>
                  <a:lnTo>
                    <a:pt x="234" y="269"/>
                  </a:lnTo>
                  <a:lnTo>
                    <a:pt x="230" y="268"/>
                  </a:lnTo>
                  <a:lnTo>
                    <a:pt x="220" y="268"/>
                  </a:lnTo>
                  <a:lnTo>
                    <a:pt x="219" y="269"/>
                  </a:lnTo>
                  <a:lnTo>
                    <a:pt x="216" y="274"/>
                  </a:lnTo>
                  <a:lnTo>
                    <a:pt x="213" y="277"/>
                  </a:lnTo>
                  <a:lnTo>
                    <a:pt x="212" y="280"/>
                  </a:lnTo>
                  <a:lnTo>
                    <a:pt x="209" y="284"/>
                  </a:lnTo>
                  <a:lnTo>
                    <a:pt x="206" y="285"/>
                  </a:lnTo>
                  <a:lnTo>
                    <a:pt x="205" y="287"/>
                  </a:lnTo>
                  <a:lnTo>
                    <a:pt x="202" y="288"/>
                  </a:lnTo>
                  <a:lnTo>
                    <a:pt x="201" y="287"/>
                  </a:lnTo>
                  <a:lnTo>
                    <a:pt x="200" y="281"/>
                  </a:lnTo>
                  <a:lnTo>
                    <a:pt x="198" y="269"/>
                  </a:lnTo>
                  <a:lnTo>
                    <a:pt x="197" y="255"/>
                  </a:lnTo>
                  <a:lnTo>
                    <a:pt x="194" y="243"/>
                  </a:lnTo>
                  <a:lnTo>
                    <a:pt x="191" y="233"/>
                  </a:lnTo>
                  <a:lnTo>
                    <a:pt x="185" y="226"/>
                  </a:lnTo>
                  <a:lnTo>
                    <a:pt x="175" y="221"/>
                  </a:lnTo>
                  <a:lnTo>
                    <a:pt x="164" y="218"/>
                  </a:lnTo>
                  <a:lnTo>
                    <a:pt x="156" y="214"/>
                  </a:lnTo>
                  <a:lnTo>
                    <a:pt x="146" y="210"/>
                  </a:lnTo>
                  <a:lnTo>
                    <a:pt x="133" y="207"/>
                  </a:lnTo>
                  <a:lnTo>
                    <a:pt x="120" y="205"/>
                  </a:lnTo>
                  <a:lnTo>
                    <a:pt x="112" y="203"/>
                  </a:lnTo>
                  <a:lnTo>
                    <a:pt x="105" y="203"/>
                  </a:lnTo>
                  <a:lnTo>
                    <a:pt x="86" y="206"/>
                  </a:lnTo>
                  <a:lnTo>
                    <a:pt x="79" y="205"/>
                  </a:lnTo>
                  <a:lnTo>
                    <a:pt x="77" y="203"/>
                  </a:lnTo>
                  <a:lnTo>
                    <a:pt x="75" y="200"/>
                  </a:lnTo>
                  <a:lnTo>
                    <a:pt x="72" y="196"/>
                  </a:lnTo>
                  <a:lnTo>
                    <a:pt x="72" y="194"/>
                  </a:lnTo>
                  <a:lnTo>
                    <a:pt x="71" y="189"/>
                  </a:lnTo>
                  <a:lnTo>
                    <a:pt x="71" y="184"/>
                  </a:lnTo>
                  <a:lnTo>
                    <a:pt x="70" y="187"/>
                  </a:lnTo>
                  <a:lnTo>
                    <a:pt x="68" y="194"/>
                  </a:lnTo>
                  <a:lnTo>
                    <a:pt x="66" y="202"/>
                  </a:lnTo>
                  <a:lnTo>
                    <a:pt x="63" y="207"/>
                  </a:lnTo>
                  <a:lnTo>
                    <a:pt x="60" y="211"/>
                  </a:lnTo>
                  <a:lnTo>
                    <a:pt x="52" y="214"/>
                  </a:lnTo>
                  <a:lnTo>
                    <a:pt x="48" y="213"/>
                  </a:lnTo>
                  <a:lnTo>
                    <a:pt x="44" y="209"/>
                  </a:lnTo>
                  <a:lnTo>
                    <a:pt x="38" y="200"/>
                  </a:lnTo>
                  <a:lnTo>
                    <a:pt x="31" y="194"/>
                  </a:lnTo>
                  <a:lnTo>
                    <a:pt x="25" y="189"/>
                  </a:lnTo>
                  <a:lnTo>
                    <a:pt x="16" y="188"/>
                  </a:lnTo>
                  <a:lnTo>
                    <a:pt x="10" y="188"/>
                  </a:lnTo>
                  <a:lnTo>
                    <a:pt x="3" y="184"/>
                  </a:lnTo>
                  <a:lnTo>
                    <a:pt x="0" y="180"/>
                  </a:lnTo>
                  <a:lnTo>
                    <a:pt x="3" y="177"/>
                  </a:lnTo>
                  <a:lnTo>
                    <a:pt x="8" y="174"/>
                  </a:lnTo>
                  <a:lnTo>
                    <a:pt x="27" y="174"/>
                  </a:lnTo>
                  <a:lnTo>
                    <a:pt x="34" y="172"/>
                  </a:lnTo>
                  <a:lnTo>
                    <a:pt x="42" y="169"/>
                  </a:lnTo>
                  <a:lnTo>
                    <a:pt x="49" y="165"/>
                  </a:lnTo>
                  <a:lnTo>
                    <a:pt x="52" y="159"/>
                  </a:lnTo>
                  <a:lnTo>
                    <a:pt x="55" y="151"/>
                  </a:lnTo>
                  <a:lnTo>
                    <a:pt x="57" y="148"/>
                  </a:lnTo>
                  <a:lnTo>
                    <a:pt x="61" y="146"/>
                  </a:lnTo>
                  <a:lnTo>
                    <a:pt x="79" y="146"/>
                  </a:lnTo>
                  <a:lnTo>
                    <a:pt x="82" y="143"/>
                  </a:lnTo>
                  <a:lnTo>
                    <a:pt x="85" y="137"/>
                  </a:lnTo>
                  <a:lnTo>
                    <a:pt x="86" y="133"/>
                  </a:lnTo>
                  <a:lnTo>
                    <a:pt x="86" y="126"/>
                  </a:lnTo>
                  <a:lnTo>
                    <a:pt x="87" y="120"/>
                  </a:lnTo>
                  <a:lnTo>
                    <a:pt x="93" y="114"/>
                  </a:lnTo>
                  <a:lnTo>
                    <a:pt x="100" y="110"/>
                  </a:lnTo>
                  <a:lnTo>
                    <a:pt x="105" y="109"/>
                  </a:lnTo>
                  <a:lnTo>
                    <a:pt x="111" y="110"/>
                  </a:lnTo>
                  <a:lnTo>
                    <a:pt x="113" y="111"/>
                  </a:lnTo>
                  <a:lnTo>
                    <a:pt x="119" y="111"/>
                  </a:lnTo>
                  <a:lnTo>
                    <a:pt x="123" y="110"/>
                  </a:lnTo>
                  <a:lnTo>
                    <a:pt x="126" y="109"/>
                  </a:lnTo>
                  <a:lnTo>
                    <a:pt x="128" y="103"/>
                  </a:lnTo>
                  <a:lnTo>
                    <a:pt x="127" y="99"/>
                  </a:lnTo>
                  <a:lnTo>
                    <a:pt x="127" y="92"/>
                  </a:lnTo>
                  <a:lnTo>
                    <a:pt x="134" y="87"/>
                  </a:lnTo>
                  <a:lnTo>
                    <a:pt x="146" y="83"/>
                  </a:lnTo>
                  <a:lnTo>
                    <a:pt x="160" y="78"/>
                  </a:lnTo>
                  <a:lnTo>
                    <a:pt x="193" y="76"/>
                  </a:lnTo>
                  <a:lnTo>
                    <a:pt x="204" y="77"/>
                  </a:lnTo>
                  <a:lnTo>
                    <a:pt x="211" y="80"/>
                  </a:lnTo>
                  <a:lnTo>
                    <a:pt x="215" y="83"/>
                  </a:lnTo>
                  <a:lnTo>
                    <a:pt x="223" y="85"/>
                  </a:lnTo>
                  <a:lnTo>
                    <a:pt x="232" y="85"/>
                  </a:lnTo>
                  <a:lnTo>
                    <a:pt x="243" y="83"/>
                  </a:lnTo>
                  <a:lnTo>
                    <a:pt x="252" y="77"/>
                  </a:lnTo>
                  <a:lnTo>
                    <a:pt x="256" y="68"/>
                  </a:lnTo>
                  <a:lnTo>
                    <a:pt x="256" y="57"/>
                  </a:lnTo>
                  <a:lnTo>
                    <a:pt x="257" y="48"/>
                  </a:lnTo>
                  <a:lnTo>
                    <a:pt x="261" y="42"/>
                  </a:lnTo>
                  <a:lnTo>
                    <a:pt x="264" y="40"/>
                  </a:lnTo>
                  <a:lnTo>
                    <a:pt x="265" y="40"/>
                  </a:lnTo>
                  <a:lnTo>
                    <a:pt x="268" y="42"/>
                  </a:lnTo>
                  <a:lnTo>
                    <a:pt x="269" y="43"/>
                  </a:lnTo>
                  <a:lnTo>
                    <a:pt x="271" y="46"/>
                  </a:lnTo>
                  <a:lnTo>
                    <a:pt x="272" y="50"/>
                  </a:lnTo>
                  <a:lnTo>
                    <a:pt x="275" y="52"/>
                  </a:lnTo>
                  <a:lnTo>
                    <a:pt x="276" y="55"/>
                  </a:lnTo>
                  <a:lnTo>
                    <a:pt x="279" y="58"/>
                  </a:lnTo>
                  <a:lnTo>
                    <a:pt x="283" y="58"/>
                  </a:lnTo>
                  <a:lnTo>
                    <a:pt x="287" y="54"/>
                  </a:lnTo>
                  <a:lnTo>
                    <a:pt x="291" y="46"/>
                  </a:lnTo>
                  <a:lnTo>
                    <a:pt x="297" y="36"/>
                  </a:lnTo>
                  <a:lnTo>
                    <a:pt x="301" y="29"/>
                  </a:lnTo>
                  <a:lnTo>
                    <a:pt x="305" y="28"/>
                  </a:lnTo>
                  <a:lnTo>
                    <a:pt x="313" y="26"/>
                  </a:lnTo>
                  <a:lnTo>
                    <a:pt x="323" y="22"/>
                  </a:lnTo>
                  <a:lnTo>
                    <a:pt x="334" y="17"/>
                  </a:lnTo>
                  <a:lnTo>
                    <a:pt x="346" y="10"/>
                  </a:lnTo>
                  <a:lnTo>
                    <a:pt x="361" y="7"/>
                  </a:lnTo>
                  <a:lnTo>
                    <a:pt x="377" y="6"/>
                  </a:lnTo>
                  <a:lnTo>
                    <a:pt x="392" y="6"/>
                  </a:lnTo>
                  <a:lnTo>
                    <a:pt x="407" y="3"/>
                  </a:lnTo>
                  <a:lnTo>
                    <a:pt x="4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8711C564-3AC3-F561-1976-EB6AECE6E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7768" y="2711445"/>
              <a:ext cx="182562" cy="76200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38" y="0"/>
                </a:cxn>
                <a:cxn ang="0">
                  <a:pos x="47" y="2"/>
                </a:cxn>
                <a:cxn ang="0">
                  <a:pos x="56" y="4"/>
                </a:cxn>
                <a:cxn ang="0">
                  <a:pos x="63" y="10"/>
                </a:cxn>
                <a:cxn ang="0">
                  <a:pos x="71" y="17"/>
                </a:cxn>
                <a:cxn ang="0">
                  <a:pos x="79" y="22"/>
                </a:cxn>
                <a:cxn ang="0">
                  <a:pos x="89" y="26"/>
                </a:cxn>
                <a:cxn ang="0">
                  <a:pos x="96" y="28"/>
                </a:cxn>
                <a:cxn ang="0">
                  <a:pos x="98" y="28"/>
                </a:cxn>
                <a:cxn ang="0">
                  <a:pos x="101" y="29"/>
                </a:cxn>
                <a:cxn ang="0">
                  <a:pos x="105" y="32"/>
                </a:cxn>
                <a:cxn ang="0">
                  <a:pos x="113" y="40"/>
                </a:cxn>
                <a:cxn ang="0">
                  <a:pos x="115" y="43"/>
                </a:cxn>
                <a:cxn ang="0">
                  <a:pos x="115" y="45"/>
                </a:cxn>
                <a:cxn ang="0">
                  <a:pos x="111" y="48"/>
                </a:cxn>
                <a:cxn ang="0">
                  <a:pos x="105" y="48"/>
                </a:cxn>
                <a:cxn ang="0">
                  <a:pos x="97" y="47"/>
                </a:cxn>
                <a:cxn ang="0">
                  <a:pos x="92" y="44"/>
                </a:cxn>
                <a:cxn ang="0">
                  <a:pos x="85" y="40"/>
                </a:cxn>
                <a:cxn ang="0">
                  <a:pos x="77" y="33"/>
                </a:cxn>
                <a:cxn ang="0">
                  <a:pos x="68" y="28"/>
                </a:cxn>
                <a:cxn ang="0">
                  <a:pos x="63" y="22"/>
                </a:cxn>
                <a:cxn ang="0">
                  <a:pos x="56" y="18"/>
                </a:cxn>
                <a:cxn ang="0">
                  <a:pos x="5" y="18"/>
                </a:cxn>
                <a:cxn ang="0">
                  <a:pos x="1" y="17"/>
                </a:cxn>
                <a:cxn ang="0">
                  <a:pos x="0" y="10"/>
                </a:cxn>
                <a:cxn ang="0">
                  <a:pos x="3" y="8"/>
                </a:cxn>
                <a:cxn ang="0">
                  <a:pos x="10" y="7"/>
                </a:cxn>
                <a:cxn ang="0">
                  <a:pos x="18" y="3"/>
                </a:cxn>
                <a:cxn ang="0">
                  <a:pos x="27" y="2"/>
                </a:cxn>
                <a:cxn ang="0">
                  <a:pos x="33" y="0"/>
                </a:cxn>
              </a:cxnLst>
              <a:rect l="0" t="0" r="r" b="b"/>
              <a:pathLst>
                <a:path w="115" h="48">
                  <a:moveTo>
                    <a:pt x="33" y="0"/>
                  </a:moveTo>
                  <a:lnTo>
                    <a:pt x="38" y="0"/>
                  </a:lnTo>
                  <a:lnTo>
                    <a:pt x="47" y="2"/>
                  </a:lnTo>
                  <a:lnTo>
                    <a:pt x="56" y="4"/>
                  </a:lnTo>
                  <a:lnTo>
                    <a:pt x="63" y="10"/>
                  </a:lnTo>
                  <a:lnTo>
                    <a:pt x="71" y="17"/>
                  </a:lnTo>
                  <a:lnTo>
                    <a:pt x="79" y="22"/>
                  </a:lnTo>
                  <a:lnTo>
                    <a:pt x="89" y="26"/>
                  </a:lnTo>
                  <a:lnTo>
                    <a:pt x="96" y="28"/>
                  </a:lnTo>
                  <a:lnTo>
                    <a:pt x="98" y="28"/>
                  </a:lnTo>
                  <a:lnTo>
                    <a:pt x="101" y="29"/>
                  </a:lnTo>
                  <a:lnTo>
                    <a:pt x="105" y="32"/>
                  </a:lnTo>
                  <a:lnTo>
                    <a:pt x="113" y="40"/>
                  </a:lnTo>
                  <a:lnTo>
                    <a:pt x="115" y="43"/>
                  </a:lnTo>
                  <a:lnTo>
                    <a:pt x="115" y="45"/>
                  </a:lnTo>
                  <a:lnTo>
                    <a:pt x="111" y="48"/>
                  </a:lnTo>
                  <a:lnTo>
                    <a:pt x="105" y="48"/>
                  </a:lnTo>
                  <a:lnTo>
                    <a:pt x="97" y="47"/>
                  </a:lnTo>
                  <a:lnTo>
                    <a:pt x="92" y="44"/>
                  </a:lnTo>
                  <a:lnTo>
                    <a:pt x="85" y="40"/>
                  </a:lnTo>
                  <a:lnTo>
                    <a:pt x="77" y="33"/>
                  </a:lnTo>
                  <a:lnTo>
                    <a:pt x="68" y="28"/>
                  </a:lnTo>
                  <a:lnTo>
                    <a:pt x="63" y="22"/>
                  </a:lnTo>
                  <a:lnTo>
                    <a:pt x="56" y="18"/>
                  </a:lnTo>
                  <a:lnTo>
                    <a:pt x="5" y="18"/>
                  </a:lnTo>
                  <a:lnTo>
                    <a:pt x="1" y="17"/>
                  </a:lnTo>
                  <a:lnTo>
                    <a:pt x="0" y="10"/>
                  </a:lnTo>
                  <a:lnTo>
                    <a:pt x="3" y="8"/>
                  </a:lnTo>
                  <a:lnTo>
                    <a:pt x="10" y="7"/>
                  </a:lnTo>
                  <a:lnTo>
                    <a:pt x="18" y="3"/>
                  </a:lnTo>
                  <a:lnTo>
                    <a:pt x="27" y="2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DC03521-40F7-D049-C6CB-60EF43AE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2067" y="2670170"/>
              <a:ext cx="26988" cy="20638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10" y="0"/>
                </a:cxn>
                <a:cxn ang="0">
                  <a:pos x="13" y="2"/>
                </a:cxn>
                <a:cxn ang="0">
                  <a:pos x="14" y="3"/>
                </a:cxn>
                <a:cxn ang="0">
                  <a:pos x="17" y="4"/>
                </a:cxn>
                <a:cxn ang="0">
                  <a:pos x="17" y="10"/>
                </a:cxn>
                <a:cxn ang="0">
                  <a:pos x="11" y="13"/>
                </a:cxn>
                <a:cxn ang="0">
                  <a:pos x="5" y="13"/>
                </a:cxn>
                <a:cxn ang="0">
                  <a:pos x="0" y="8"/>
                </a:cxn>
                <a:cxn ang="0">
                  <a:pos x="0" y="3"/>
                </a:cxn>
                <a:cxn ang="0">
                  <a:pos x="6" y="0"/>
                </a:cxn>
              </a:cxnLst>
              <a:rect l="0" t="0" r="r" b="b"/>
              <a:pathLst>
                <a:path w="17" h="13">
                  <a:moveTo>
                    <a:pt x="6" y="0"/>
                  </a:moveTo>
                  <a:lnTo>
                    <a:pt x="10" y="0"/>
                  </a:lnTo>
                  <a:lnTo>
                    <a:pt x="13" y="2"/>
                  </a:lnTo>
                  <a:lnTo>
                    <a:pt x="14" y="3"/>
                  </a:lnTo>
                  <a:lnTo>
                    <a:pt x="17" y="4"/>
                  </a:lnTo>
                  <a:lnTo>
                    <a:pt x="17" y="10"/>
                  </a:lnTo>
                  <a:lnTo>
                    <a:pt x="11" y="13"/>
                  </a:lnTo>
                  <a:lnTo>
                    <a:pt x="5" y="13"/>
                  </a:lnTo>
                  <a:lnTo>
                    <a:pt x="0" y="8"/>
                  </a:lnTo>
                  <a:lnTo>
                    <a:pt x="0" y="3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51DB68D1-AF26-69C3-2E88-5B8CCA9AC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1591" y="2838445"/>
              <a:ext cx="25400" cy="31750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8" y="0"/>
                </a:cxn>
                <a:cxn ang="0">
                  <a:pos x="14" y="2"/>
                </a:cxn>
                <a:cxn ang="0">
                  <a:pos x="15" y="5"/>
                </a:cxn>
                <a:cxn ang="0">
                  <a:pos x="16" y="9"/>
                </a:cxn>
                <a:cxn ang="0">
                  <a:pos x="16" y="12"/>
                </a:cxn>
                <a:cxn ang="0">
                  <a:pos x="15" y="16"/>
                </a:cxn>
                <a:cxn ang="0">
                  <a:pos x="12" y="19"/>
                </a:cxn>
                <a:cxn ang="0">
                  <a:pos x="10" y="20"/>
                </a:cxn>
                <a:cxn ang="0">
                  <a:pos x="7" y="20"/>
                </a:cxn>
                <a:cxn ang="0">
                  <a:pos x="1" y="18"/>
                </a:cxn>
                <a:cxn ang="0">
                  <a:pos x="0" y="13"/>
                </a:cxn>
                <a:cxn ang="0">
                  <a:pos x="0" y="7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6" h="20">
                  <a:moveTo>
                    <a:pt x="5" y="0"/>
                  </a:moveTo>
                  <a:lnTo>
                    <a:pt x="8" y="0"/>
                  </a:lnTo>
                  <a:lnTo>
                    <a:pt x="14" y="2"/>
                  </a:lnTo>
                  <a:lnTo>
                    <a:pt x="15" y="5"/>
                  </a:lnTo>
                  <a:lnTo>
                    <a:pt x="16" y="9"/>
                  </a:lnTo>
                  <a:lnTo>
                    <a:pt x="16" y="12"/>
                  </a:lnTo>
                  <a:lnTo>
                    <a:pt x="15" y="16"/>
                  </a:lnTo>
                  <a:lnTo>
                    <a:pt x="12" y="19"/>
                  </a:lnTo>
                  <a:lnTo>
                    <a:pt x="10" y="20"/>
                  </a:lnTo>
                  <a:lnTo>
                    <a:pt x="7" y="20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0" y="7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31722B98-496A-0F15-B502-EB9521554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7016" y="2816219"/>
              <a:ext cx="26988" cy="33338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8" y="0"/>
                </a:cxn>
                <a:cxn ang="0">
                  <a:pos x="14" y="3"/>
                </a:cxn>
                <a:cxn ang="0">
                  <a:pos x="15" y="6"/>
                </a:cxn>
                <a:cxn ang="0">
                  <a:pos x="17" y="10"/>
                </a:cxn>
                <a:cxn ang="0">
                  <a:pos x="17" y="12"/>
                </a:cxn>
                <a:cxn ang="0">
                  <a:pos x="15" y="16"/>
                </a:cxn>
                <a:cxn ang="0">
                  <a:pos x="12" y="19"/>
                </a:cxn>
                <a:cxn ang="0">
                  <a:pos x="10" y="21"/>
                </a:cxn>
                <a:cxn ang="0">
                  <a:pos x="7" y="21"/>
                </a:cxn>
                <a:cxn ang="0">
                  <a:pos x="2" y="18"/>
                </a:cxn>
                <a:cxn ang="0">
                  <a:pos x="0" y="14"/>
                </a:cxn>
                <a:cxn ang="0">
                  <a:pos x="0" y="7"/>
                </a:cxn>
                <a:cxn ang="0">
                  <a:pos x="3" y="1"/>
                </a:cxn>
                <a:cxn ang="0">
                  <a:pos x="6" y="0"/>
                </a:cxn>
              </a:cxnLst>
              <a:rect l="0" t="0" r="r" b="b"/>
              <a:pathLst>
                <a:path w="17" h="21">
                  <a:moveTo>
                    <a:pt x="6" y="0"/>
                  </a:moveTo>
                  <a:lnTo>
                    <a:pt x="8" y="0"/>
                  </a:lnTo>
                  <a:lnTo>
                    <a:pt x="14" y="3"/>
                  </a:lnTo>
                  <a:lnTo>
                    <a:pt x="15" y="6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5" y="16"/>
                  </a:lnTo>
                  <a:lnTo>
                    <a:pt x="12" y="19"/>
                  </a:lnTo>
                  <a:lnTo>
                    <a:pt x="10" y="21"/>
                  </a:lnTo>
                  <a:lnTo>
                    <a:pt x="7" y="21"/>
                  </a:lnTo>
                  <a:lnTo>
                    <a:pt x="2" y="18"/>
                  </a:lnTo>
                  <a:lnTo>
                    <a:pt x="0" y="14"/>
                  </a:lnTo>
                  <a:lnTo>
                    <a:pt x="0" y="7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13DD1FBA-D815-3ABC-4632-11333E2CA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2554" y="2787644"/>
              <a:ext cx="112713" cy="57150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9" y="2"/>
                </a:cxn>
                <a:cxn ang="0">
                  <a:pos x="56" y="4"/>
                </a:cxn>
                <a:cxn ang="0">
                  <a:pos x="62" y="8"/>
                </a:cxn>
                <a:cxn ang="0">
                  <a:pos x="68" y="17"/>
                </a:cxn>
                <a:cxn ang="0">
                  <a:pos x="71" y="28"/>
                </a:cxn>
                <a:cxn ang="0">
                  <a:pos x="71" y="32"/>
                </a:cxn>
                <a:cxn ang="0">
                  <a:pos x="69" y="34"/>
                </a:cxn>
                <a:cxn ang="0">
                  <a:pos x="68" y="36"/>
                </a:cxn>
                <a:cxn ang="0">
                  <a:pos x="67" y="34"/>
                </a:cxn>
                <a:cxn ang="0">
                  <a:pos x="65" y="34"/>
                </a:cxn>
                <a:cxn ang="0">
                  <a:pos x="64" y="32"/>
                </a:cxn>
                <a:cxn ang="0">
                  <a:pos x="61" y="29"/>
                </a:cxn>
                <a:cxn ang="0">
                  <a:pos x="60" y="29"/>
                </a:cxn>
                <a:cxn ang="0">
                  <a:pos x="56" y="30"/>
                </a:cxn>
                <a:cxn ang="0">
                  <a:pos x="42" y="36"/>
                </a:cxn>
                <a:cxn ang="0">
                  <a:pos x="36" y="34"/>
                </a:cxn>
                <a:cxn ang="0">
                  <a:pos x="32" y="32"/>
                </a:cxn>
                <a:cxn ang="0">
                  <a:pos x="30" y="29"/>
                </a:cxn>
                <a:cxn ang="0">
                  <a:pos x="26" y="28"/>
                </a:cxn>
                <a:cxn ang="0">
                  <a:pos x="23" y="25"/>
                </a:cxn>
                <a:cxn ang="0">
                  <a:pos x="15" y="25"/>
                </a:cxn>
                <a:cxn ang="0">
                  <a:pos x="10" y="24"/>
                </a:cxn>
                <a:cxn ang="0">
                  <a:pos x="2" y="24"/>
                </a:cxn>
                <a:cxn ang="0">
                  <a:pos x="1" y="22"/>
                </a:cxn>
                <a:cxn ang="0">
                  <a:pos x="0" y="22"/>
                </a:cxn>
                <a:cxn ang="0">
                  <a:pos x="6" y="15"/>
                </a:cxn>
                <a:cxn ang="0">
                  <a:pos x="13" y="10"/>
                </a:cxn>
                <a:cxn ang="0">
                  <a:pos x="19" y="4"/>
                </a:cxn>
                <a:cxn ang="0">
                  <a:pos x="35" y="0"/>
                </a:cxn>
              </a:cxnLst>
              <a:rect l="0" t="0" r="r" b="b"/>
              <a:pathLst>
                <a:path w="71" h="36">
                  <a:moveTo>
                    <a:pt x="35" y="0"/>
                  </a:moveTo>
                  <a:lnTo>
                    <a:pt x="49" y="2"/>
                  </a:lnTo>
                  <a:lnTo>
                    <a:pt x="56" y="4"/>
                  </a:lnTo>
                  <a:lnTo>
                    <a:pt x="62" y="8"/>
                  </a:lnTo>
                  <a:lnTo>
                    <a:pt x="68" y="17"/>
                  </a:lnTo>
                  <a:lnTo>
                    <a:pt x="71" y="28"/>
                  </a:lnTo>
                  <a:lnTo>
                    <a:pt x="71" y="32"/>
                  </a:lnTo>
                  <a:lnTo>
                    <a:pt x="69" y="34"/>
                  </a:lnTo>
                  <a:lnTo>
                    <a:pt x="68" y="36"/>
                  </a:lnTo>
                  <a:lnTo>
                    <a:pt x="67" y="34"/>
                  </a:lnTo>
                  <a:lnTo>
                    <a:pt x="65" y="34"/>
                  </a:lnTo>
                  <a:lnTo>
                    <a:pt x="64" y="32"/>
                  </a:lnTo>
                  <a:lnTo>
                    <a:pt x="61" y="29"/>
                  </a:lnTo>
                  <a:lnTo>
                    <a:pt x="60" y="29"/>
                  </a:lnTo>
                  <a:lnTo>
                    <a:pt x="56" y="30"/>
                  </a:lnTo>
                  <a:lnTo>
                    <a:pt x="42" y="36"/>
                  </a:lnTo>
                  <a:lnTo>
                    <a:pt x="36" y="34"/>
                  </a:lnTo>
                  <a:lnTo>
                    <a:pt x="32" y="32"/>
                  </a:lnTo>
                  <a:lnTo>
                    <a:pt x="30" y="29"/>
                  </a:lnTo>
                  <a:lnTo>
                    <a:pt x="26" y="28"/>
                  </a:lnTo>
                  <a:lnTo>
                    <a:pt x="23" y="25"/>
                  </a:lnTo>
                  <a:lnTo>
                    <a:pt x="15" y="25"/>
                  </a:lnTo>
                  <a:lnTo>
                    <a:pt x="10" y="24"/>
                  </a:lnTo>
                  <a:lnTo>
                    <a:pt x="2" y="24"/>
                  </a:lnTo>
                  <a:lnTo>
                    <a:pt x="1" y="22"/>
                  </a:lnTo>
                  <a:lnTo>
                    <a:pt x="0" y="22"/>
                  </a:lnTo>
                  <a:lnTo>
                    <a:pt x="6" y="15"/>
                  </a:lnTo>
                  <a:lnTo>
                    <a:pt x="13" y="10"/>
                  </a:lnTo>
                  <a:lnTo>
                    <a:pt x="19" y="4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501DD32E-268D-2988-EA95-F67D3610C3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9511" y="3557582"/>
              <a:ext cx="141288" cy="320675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75" y="0"/>
                </a:cxn>
                <a:cxn ang="0">
                  <a:pos x="81" y="4"/>
                </a:cxn>
                <a:cxn ang="0">
                  <a:pos x="85" y="14"/>
                </a:cxn>
                <a:cxn ang="0">
                  <a:pos x="88" y="24"/>
                </a:cxn>
                <a:cxn ang="0">
                  <a:pos x="89" y="35"/>
                </a:cxn>
                <a:cxn ang="0">
                  <a:pos x="89" y="47"/>
                </a:cxn>
                <a:cxn ang="0">
                  <a:pos x="86" y="61"/>
                </a:cxn>
                <a:cxn ang="0">
                  <a:pos x="84" y="73"/>
                </a:cxn>
                <a:cxn ang="0">
                  <a:pos x="78" y="89"/>
                </a:cxn>
                <a:cxn ang="0">
                  <a:pos x="70" y="119"/>
                </a:cxn>
                <a:cxn ang="0">
                  <a:pos x="65" y="132"/>
                </a:cxn>
                <a:cxn ang="0">
                  <a:pos x="58" y="154"/>
                </a:cxn>
                <a:cxn ang="0">
                  <a:pos x="51" y="178"/>
                </a:cxn>
                <a:cxn ang="0">
                  <a:pos x="47" y="189"/>
                </a:cxn>
                <a:cxn ang="0">
                  <a:pos x="41" y="196"/>
                </a:cxn>
                <a:cxn ang="0">
                  <a:pos x="34" y="200"/>
                </a:cxn>
                <a:cxn ang="0">
                  <a:pos x="25" y="202"/>
                </a:cxn>
                <a:cxn ang="0">
                  <a:pos x="15" y="200"/>
                </a:cxn>
                <a:cxn ang="0">
                  <a:pos x="10" y="195"/>
                </a:cxn>
                <a:cxn ang="0">
                  <a:pos x="6" y="188"/>
                </a:cxn>
                <a:cxn ang="0">
                  <a:pos x="6" y="169"/>
                </a:cxn>
                <a:cxn ang="0">
                  <a:pos x="0" y="147"/>
                </a:cxn>
                <a:cxn ang="0">
                  <a:pos x="0" y="137"/>
                </a:cxn>
                <a:cxn ang="0">
                  <a:pos x="2" y="130"/>
                </a:cxn>
                <a:cxn ang="0">
                  <a:pos x="6" y="122"/>
                </a:cxn>
                <a:cxn ang="0">
                  <a:pos x="8" y="110"/>
                </a:cxn>
                <a:cxn ang="0">
                  <a:pos x="7" y="96"/>
                </a:cxn>
                <a:cxn ang="0">
                  <a:pos x="3" y="82"/>
                </a:cxn>
                <a:cxn ang="0">
                  <a:pos x="2" y="73"/>
                </a:cxn>
                <a:cxn ang="0">
                  <a:pos x="6" y="65"/>
                </a:cxn>
                <a:cxn ang="0">
                  <a:pos x="13" y="59"/>
                </a:cxn>
                <a:cxn ang="0">
                  <a:pos x="19" y="55"/>
                </a:cxn>
                <a:cxn ang="0">
                  <a:pos x="24" y="55"/>
                </a:cxn>
                <a:cxn ang="0">
                  <a:pos x="28" y="54"/>
                </a:cxn>
                <a:cxn ang="0">
                  <a:pos x="34" y="50"/>
                </a:cxn>
                <a:cxn ang="0">
                  <a:pos x="43" y="41"/>
                </a:cxn>
                <a:cxn ang="0">
                  <a:pos x="49" y="30"/>
                </a:cxn>
                <a:cxn ang="0">
                  <a:pos x="55" y="22"/>
                </a:cxn>
                <a:cxn ang="0">
                  <a:pos x="59" y="13"/>
                </a:cxn>
                <a:cxn ang="0">
                  <a:pos x="63" y="6"/>
                </a:cxn>
                <a:cxn ang="0">
                  <a:pos x="69" y="0"/>
                </a:cxn>
              </a:cxnLst>
              <a:rect l="0" t="0" r="r" b="b"/>
              <a:pathLst>
                <a:path w="89" h="202">
                  <a:moveTo>
                    <a:pt x="69" y="0"/>
                  </a:moveTo>
                  <a:lnTo>
                    <a:pt x="75" y="0"/>
                  </a:lnTo>
                  <a:lnTo>
                    <a:pt x="81" y="4"/>
                  </a:lnTo>
                  <a:lnTo>
                    <a:pt x="85" y="14"/>
                  </a:lnTo>
                  <a:lnTo>
                    <a:pt x="88" y="24"/>
                  </a:lnTo>
                  <a:lnTo>
                    <a:pt x="89" y="35"/>
                  </a:lnTo>
                  <a:lnTo>
                    <a:pt x="89" y="47"/>
                  </a:lnTo>
                  <a:lnTo>
                    <a:pt x="86" y="61"/>
                  </a:lnTo>
                  <a:lnTo>
                    <a:pt x="84" y="73"/>
                  </a:lnTo>
                  <a:lnTo>
                    <a:pt x="78" y="89"/>
                  </a:lnTo>
                  <a:lnTo>
                    <a:pt x="70" y="119"/>
                  </a:lnTo>
                  <a:lnTo>
                    <a:pt x="65" y="132"/>
                  </a:lnTo>
                  <a:lnTo>
                    <a:pt x="58" y="154"/>
                  </a:lnTo>
                  <a:lnTo>
                    <a:pt x="51" y="178"/>
                  </a:lnTo>
                  <a:lnTo>
                    <a:pt x="47" y="189"/>
                  </a:lnTo>
                  <a:lnTo>
                    <a:pt x="41" y="196"/>
                  </a:lnTo>
                  <a:lnTo>
                    <a:pt x="34" y="200"/>
                  </a:lnTo>
                  <a:lnTo>
                    <a:pt x="25" y="202"/>
                  </a:lnTo>
                  <a:lnTo>
                    <a:pt x="15" y="200"/>
                  </a:lnTo>
                  <a:lnTo>
                    <a:pt x="10" y="195"/>
                  </a:lnTo>
                  <a:lnTo>
                    <a:pt x="6" y="188"/>
                  </a:lnTo>
                  <a:lnTo>
                    <a:pt x="6" y="169"/>
                  </a:lnTo>
                  <a:lnTo>
                    <a:pt x="0" y="147"/>
                  </a:lnTo>
                  <a:lnTo>
                    <a:pt x="0" y="137"/>
                  </a:lnTo>
                  <a:lnTo>
                    <a:pt x="2" y="130"/>
                  </a:lnTo>
                  <a:lnTo>
                    <a:pt x="6" y="122"/>
                  </a:lnTo>
                  <a:lnTo>
                    <a:pt x="8" y="110"/>
                  </a:lnTo>
                  <a:lnTo>
                    <a:pt x="7" y="96"/>
                  </a:lnTo>
                  <a:lnTo>
                    <a:pt x="3" y="82"/>
                  </a:lnTo>
                  <a:lnTo>
                    <a:pt x="2" y="73"/>
                  </a:lnTo>
                  <a:lnTo>
                    <a:pt x="6" y="65"/>
                  </a:lnTo>
                  <a:lnTo>
                    <a:pt x="13" y="59"/>
                  </a:lnTo>
                  <a:lnTo>
                    <a:pt x="19" y="55"/>
                  </a:lnTo>
                  <a:lnTo>
                    <a:pt x="24" y="55"/>
                  </a:lnTo>
                  <a:lnTo>
                    <a:pt x="28" y="54"/>
                  </a:lnTo>
                  <a:lnTo>
                    <a:pt x="34" y="50"/>
                  </a:lnTo>
                  <a:lnTo>
                    <a:pt x="43" y="41"/>
                  </a:lnTo>
                  <a:lnTo>
                    <a:pt x="49" y="30"/>
                  </a:lnTo>
                  <a:lnTo>
                    <a:pt x="55" y="22"/>
                  </a:lnTo>
                  <a:lnTo>
                    <a:pt x="59" y="13"/>
                  </a:lnTo>
                  <a:lnTo>
                    <a:pt x="63" y="6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477FEB24-45C5-2379-CB80-A56EC9EEA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6584" y="3038470"/>
              <a:ext cx="41275" cy="111125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4" y="0"/>
                </a:cxn>
                <a:cxn ang="0">
                  <a:pos x="17" y="5"/>
                </a:cxn>
                <a:cxn ang="0">
                  <a:pos x="19" y="12"/>
                </a:cxn>
                <a:cxn ang="0">
                  <a:pos x="22" y="20"/>
                </a:cxn>
                <a:cxn ang="0">
                  <a:pos x="25" y="26"/>
                </a:cxn>
                <a:cxn ang="0">
                  <a:pos x="26" y="31"/>
                </a:cxn>
                <a:cxn ang="0">
                  <a:pos x="25" y="41"/>
                </a:cxn>
                <a:cxn ang="0">
                  <a:pos x="22" y="52"/>
                </a:cxn>
                <a:cxn ang="0">
                  <a:pos x="18" y="61"/>
                </a:cxn>
                <a:cxn ang="0">
                  <a:pos x="14" y="68"/>
                </a:cxn>
                <a:cxn ang="0">
                  <a:pos x="7" y="70"/>
                </a:cxn>
                <a:cxn ang="0">
                  <a:pos x="3" y="64"/>
                </a:cxn>
                <a:cxn ang="0">
                  <a:pos x="0" y="55"/>
                </a:cxn>
                <a:cxn ang="0">
                  <a:pos x="0" y="41"/>
                </a:cxn>
                <a:cxn ang="0">
                  <a:pos x="2" y="27"/>
                </a:cxn>
                <a:cxn ang="0">
                  <a:pos x="3" y="15"/>
                </a:cxn>
                <a:cxn ang="0">
                  <a:pos x="6" y="5"/>
                </a:cxn>
                <a:cxn ang="0">
                  <a:pos x="9" y="0"/>
                </a:cxn>
              </a:cxnLst>
              <a:rect l="0" t="0" r="r" b="b"/>
              <a:pathLst>
                <a:path w="26" h="70">
                  <a:moveTo>
                    <a:pt x="9" y="0"/>
                  </a:moveTo>
                  <a:lnTo>
                    <a:pt x="14" y="0"/>
                  </a:lnTo>
                  <a:lnTo>
                    <a:pt x="17" y="5"/>
                  </a:lnTo>
                  <a:lnTo>
                    <a:pt x="19" y="12"/>
                  </a:lnTo>
                  <a:lnTo>
                    <a:pt x="22" y="20"/>
                  </a:lnTo>
                  <a:lnTo>
                    <a:pt x="25" y="26"/>
                  </a:lnTo>
                  <a:lnTo>
                    <a:pt x="26" y="31"/>
                  </a:lnTo>
                  <a:lnTo>
                    <a:pt x="25" y="41"/>
                  </a:lnTo>
                  <a:lnTo>
                    <a:pt x="22" y="52"/>
                  </a:lnTo>
                  <a:lnTo>
                    <a:pt x="18" y="61"/>
                  </a:lnTo>
                  <a:lnTo>
                    <a:pt x="14" y="68"/>
                  </a:lnTo>
                  <a:lnTo>
                    <a:pt x="7" y="70"/>
                  </a:lnTo>
                  <a:lnTo>
                    <a:pt x="3" y="64"/>
                  </a:lnTo>
                  <a:lnTo>
                    <a:pt x="0" y="55"/>
                  </a:lnTo>
                  <a:lnTo>
                    <a:pt x="0" y="41"/>
                  </a:lnTo>
                  <a:lnTo>
                    <a:pt x="2" y="27"/>
                  </a:lnTo>
                  <a:lnTo>
                    <a:pt x="3" y="15"/>
                  </a:lnTo>
                  <a:lnTo>
                    <a:pt x="6" y="5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E5543868-3378-6846-5D4E-3FF932DC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3551" y="2282820"/>
              <a:ext cx="34925" cy="4603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5" y="3"/>
                </a:cxn>
                <a:cxn ang="0">
                  <a:pos x="21" y="7"/>
                </a:cxn>
                <a:cxn ang="0">
                  <a:pos x="22" y="15"/>
                </a:cxn>
                <a:cxn ang="0">
                  <a:pos x="21" y="22"/>
                </a:cxn>
                <a:cxn ang="0">
                  <a:pos x="18" y="26"/>
                </a:cxn>
                <a:cxn ang="0">
                  <a:pos x="15" y="29"/>
                </a:cxn>
                <a:cxn ang="0">
                  <a:pos x="7" y="29"/>
                </a:cxn>
                <a:cxn ang="0">
                  <a:pos x="3" y="26"/>
                </a:cxn>
                <a:cxn ang="0">
                  <a:pos x="0" y="20"/>
                </a:cxn>
                <a:cxn ang="0">
                  <a:pos x="1" y="11"/>
                </a:cxn>
                <a:cxn ang="0">
                  <a:pos x="4" y="3"/>
                </a:cxn>
                <a:cxn ang="0">
                  <a:pos x="11" y="0"/>
                </a:cxn>
              </a:cxnLst>
              <a:rect l="0" t="0" r="r" b="b"/>
              <a:pathLst>
                <a:path w="22" h="29">
                  <a:moveTo>
                    <a:pt x="11" y="0"/>
                  </a:moveTo>
                  <a:lnTo>
                    <a:pt x="15" y="3"/>
                  </a:lnTo>
                  <a:lnTo>
                    <a:pt x="21" y="7"/>
                  </a:lnTo>
                  <a:lnTo>
                    <a:pt x="22" y="15"/>
                  </a:lnTo>
                  <a:lnTo>
                    <a:pt x="21" y="22"/>
                  </a:lnTo>
                  <a:lnTo>
                    <a:pt x="18" y="26"/>
                  </a:lnTo>
                  <a:lnTo>
                    <a:pt x="15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0"/>
                  </a:lnTo>
                  <a:lnTo>
                    <a:pt x="1" y="11"/>
                  </a:lnTo>
                  <a:lnTo>
                    <a:pt x="4" y="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9C3443C-B002-8046-72AA-130C81A8D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2426" y="2305045"/>
              <a:ext cx="15875" cy="190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9" y="0"/>
                </a:cxn>
                <a:cxn ang="0">
                  <a:pos x="10" y="1"/>
                </a:cxn>
                <a:cxn ang="0">
                  <a:pos x="10" y="8"/>
                </a:cxn>
                <a:cxn ang="0">
                  <a:pos x="7" y="11"/>
                </a:cxn>
                <a:cxn ang="0">
                  <a:pos x="4" y="12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7"/>
                </a:cxn>
                <a:cxn ang="0">
                  <a:pos x="2" y="3"/>
                </a:cxn>
                <a:cxn ang="0">
                  <a:pos x="4" y="0"/>
                </a:cxn>
              </a:cxnLst>
              <a:rect l="0" t="0" r="r" b="b"/>
              <a:pathLst>
                <a:path w="10" h="12">
                  <a:moveTo>
                    <a:pt x="4" y="0"/>
                  </a:moveTo>
                  <a:lnTo>
                    <a:pt x="9" y="0"/>
                  </a:lnTo>
                  <a:lnTo>
                    <a:pt x="10" y="1"/>
                  </a:lnTo>
                  <a:lnTo>
                    <a:pt x="10" y="8"/>
                  </a:lnTo>
                  <a:lnTo>
                    <a:pt x="7" y="11"/>
                  </a:lnTo>
                  <a:lnTo>
                    <a:pt x="4" y="12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2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EAED68FD-4599-B707-2E0A-186B2E600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2450" y="2347908"/>
              <a:ext cx="68263" cy="4127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4" y="0"/>
                </a:cxn>
                <a:cxn ang="0">
                  <a:pos x="21" y="2"/>
                </a:cxn>
                <a:cxn ang="0">
                  <a:pos x="29" y="2"/>
                </a:cxn>
                <a:cxn ang="0">
                  <a:pos x="37" y="6"/>
                </a:cxn>
                <a:cxn ang="0">
                  <a:pos x="38" y="10"/>
                </a:cxn>
                <a:cxn ang="0">
                  <a:pos x="41" y="14"/>
                </a:cxn>
                <a:cxn ang="0">
                  <a:pos x="43" y="18"/>
                </a:cxn>
                <a:cxn ang="0">
                  <a:pos x="40" y="24"/>
                </a:cxn>
                <a:cxn ang="0">
                  <a:pos x="34" y="26"/>
                </a:cxn>
                <a:cxn ang="0">
                  <a:pos x="27" y="26"/>
                </a:cxn>
                <a:cxn ang="0">
                  <a:pos x="22" y="24"/>
                </a:cxn>
                <a:cxn ang="0">
                  <a:pos x="14" y="16"/>
                </a:cxn>
                <a:cxn ang="0">
                  <a:pos x="11" y="14"/>
                </a:cxn>
                <a:cxn ang="0">
                  <a:pos x="8" y="11"/>
                </a:cxn>
                <a:cxn ang="0">
                  <a:pos x="6" y="10"/>
                </a:cxn>
                <a:cxn ang="0">
                  <a:pos x="1" y="6"/>
                </a:cxn>
                <a:cxn ang="0">
                  <a:pos x="0" y="3"/>
                </a:cxn>
                <a:cxn ang="0">
                  <a:pos x="1" y="2"/>
                </a:cxn>
                <a:cxn ang="0">
                  <a:pos x="7" y="0"/>
                </a:cxn>
              </a:cxnLst>
              <a:rect l="0" t="0" r="r" b="b"/>
              <a:pathLst>
                <a:path w="43" h="26">
                  <a:moveTo>
                    <a:pt x="7" y="0"/>
                  </a:moveTo>
                  <a:lnTo>
                    <a:pt x="14" y="0"/>
                  </a:lnTo>
                  <a:lnTo>
                    <a:pt x="21" y="2"/>
                  </a:lnTo>
                  <a:lnTo>
                    <a:pt x="29" y="2"/>
                  </a:lnTo>
                  <a:lnTo>
                    <a:pt x="37" y="6"/>
                  </a:lnTo>
                  <a:lnTo>
                    <a:pt x="38" y="10"/>
                  </a:lnTo>
                  <a:lnTo>
                    <a:pt x="41" y="14"/>
                  </a:lnTo>
                  <a:lnTo>
                    <a:pt x="43" y="18"/>
                  </a:lnTo>
                  <a:lnTo>
                    <a:pt x="40" y="24"/>
                  </a:lnTo>
                  <a:lnTo>
                    <a:pt x="34" y="26"/>
                  </a:lnTo>
                  <a:lnTo>
                    <a:pt x="27" y="26"/>
                  </a:lnTo>
                  <a:lnTo>
                    <a:pt x="22" y="24"/>
                  </a:lnTo>
                  <a:lnTo>
                    <a:pt x="14" y="16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6" y="10"/>
                  </a:lnTo>
                  <a:lnTo>
                    <a:pt x="1" y="6"/>
                  </a:lnTo>
                  <a:lnTo>
                    <a:pt x="0" y="3"/>
                  </a:lnTo>
                  <a:lnTo>
                    <a:pt x="1" y="2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69DED5F7-3E70-577E-3C11-5446AA71D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6839" y="1941508"/>
              <a:ext cx="88899" cy="103188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41" y="0"/>
                </a:cxn>
                <a:cxn ang="0">
                  <a:pos x="49" y="6"/>
                </a:cxn>
                <a:cxn ang="0">
                  <a:pos x="53" y="11"/>
                </a:cxn>
                <a:cxn ang="0">
                  <a:pos x="56" y="21"/>
                </a:cxn>
                <a:cxn ang="0">
                  <a:pos x="56" y="32"/>
                </a:cxn>
                <a:cxn ang="0">
                  <a:pos x="55" y="40"/>
                </a:cxn>
                <a:cxn ang="0">
                  <a:pos x="49" y="47"/>
                </a:cxn>
                <a:cxn ang="0">
                  <a:pos x="38" y="55"/>
                </a:cxn>
                <a:cxn ang="0">
                  <a:pos x="30" y="59"/>
                </a:cxn>
                <a:cxn ang="0">
                  <a:pos x="20" y="63"/>
                </a:cxn>
                <a:cxn ang="0">
                  <a:pos x="12" y="65"/>
                </a:cxn>
                <a:cxn ang="0">
                  <a:pos x="7" y="62"/>
                </a:cxn>
                <a:cxn ang="0">
                  <a:pos x="4" y="59"/>
                </a:cxn>
                <a:cxn ang="0">
                  <a:pos x="1" y="55"/>
                </a:cxn>
                <a:cxn ang="0">
                  <a:pos x="0" y="52"/>
                </a:cxn>
                <a:cxn ang="0">
                  <a:pos x="0" y="50"/>
                </a:cxn>
                <a:cxn ang="0">
                  <a:pos x="1" y="47"/>
                </a:cxn>
                <a:cxn ang="0">
                  <a:pos x="5" y="43"/>
                </a:cxn>
                <a:cxn ang="0">
                  <a:pos x="5" y="34"/>
                </a:cxn>
                <a:cxn ang="0">
                  <a:pos x="3" y="26"/>
                </a:cxn>
                <a:cxn ang="0">
                  <a:pos x="3" y="19"/>
                </a:cxn>
                <a:cxn ang="0">
                  <a:pos x="7" y="15"/>
                </a:cxn>
                <a:cxn ang="0">
                  <a:pos x="8" y="15"/>
                </a:cxn>
                <a:cxn ang="0">
                  <a:pos x="11" y="14"/>
                </a:cxn>
                <a:cxn ang="0">
                  <a:pos x="14" y="14"/>
                </a:cxn>
                <a:cxn ang="0">
                  <a:pos x="19" y="11"/>
                </a:cxn>
                <a:cxn ang="0">
                  <a:pos x="20" y="8"/>
                </a:cxn>
                <a:cxn ang="0">
                  <a:pos x="23" y="6"/>
                </a:cxn>
                <a:cxn ang="0">
                  <a:pos x="25" y="3"/>
                </a:cxn>
                <a:cxn ang="0">
                  <a:pos x="27" y="2"/>
                </a:cxn>
                <a:cxn ang="0">
                  <a:pos x="31" y="0"/>
                </a:cxn>
              </a:cxnLst>
              <a:rect l="0" t="0" r="r" b="b"/>
              <a:pathLst>
                <a:path w="56" h="65">
                  <a:moveTo>
                    <a:pt x="31" y="0"/>
                  </a:moveTo>
                  <a:lnTo>
                    <a:pt x="41" y="0"/>
                  </a:lnTo>
                  <a:lnTo>
                    <a:pt x="49" y="6"/>
                  </a:lnTo>
                  <a:lnTo>
                    <a:pt x="53" y="11"/>
                  </a:lnTo>
                  <a:lnTo>
                    <a:pt x="56" y="21"/>
                  </a:lnTo>
                  <a:lnTo>
                    <a:pt x="56" y="32"/>
                  </a:lnTo>
                  <a:lnTo>
                    <a:pt x="55" y="40"/>
                  </a:lnTo>
                  <a:lnTo>
                    <a:pt x="49" y="47"/>
                  </a:lnTo>
                  <a:lnTo>
                    <a:pt x="38" y="55"/>
                  </a:lnTo>
                  <a:lnTo>
                    <a:pt x="30" y="59"/>
                  </a:lnTo>
                  <a:lnTo>
                    <a:pt x="20" y="63"/>
                  </a:lnTo>
                  <a:lnTo>
                    <a:pt x="12" y="65"/>
                  </a:lnTo>
                  <a:lnTo>
                    <a:pt x="7" y="62"/>
                  </a:lnTo>
                  <a:lnTo>
                    <a:pt x="4" y="59"/>
                  </a:lnTo>
                  <a:lnTo>
                    <a:pt x="1" y="55"/>
                  </a:lnTo>
                  <a:lnTo>
                    <a:pt x="0" y="52"/>
                  </a:lnTo>
                  <a:lnTo>
                    <a:pt x="0" y="50"/>
                  </a:lnTo>
                  <a:lnTo>
                    <a:pt x="1" y="47"/>
                  </a:lnTo>
                  <a:lnTo>
                    <a:pt x="5" y="43"/>
                  </a:lnTo>
                  <a:lnTo>
                    <a:pt x="5" y="34"/>
                  </a:lnTo>
                  <a:lnTo>
                    <a:pt x="3" y="26"/>
                  </a:lnTo>
                  <a:lnTo>
                    <a:pt x="3" y="19"/>
                  </a:lnTo>
                  <a:lnTo>
                    <a:pt x="7" y="15"/>
                  </a:lnTo>
                  <a:lnTo>
                    <a:pt x="8" y="15"/>
                  </a:lnTo>
                  <a:lnTo>
                    <a:pt x="11" y="14"/>
                  </a:lnTo>
                  <a:lnTo>
                    <a:pt x="14" y="14"/>
                  </a:lnTo>
                  <a:lnTo>
                    <a:pt x="19" y="11"/>
                  </a:lnTo>
                  <a:lnTo>
                    <a:pt x="20" y="8"/>
                  </a:lnTo>
                  <a:lnTo>
                    <a:pt x="23" y="6"/>
                  </a:lnTo>
                  <a:lnTo>
                    <a:pt x="25" y="3"/>
                  </a:lnTo>
                  <a:lnTo>
                    <a:pt x="27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3">
              <a:extLst>
                <a:ext uri="{FF2B5EF4-FFF2-40B4-BE49-F238E27FC236}">
                  <a16:creationId xmlns:a16="http://schemas.microsoft.com/office/drawing/2014/main" id="{304C5B50-7D32-2541-ED52-51951280D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163" y="1862134"/>
              <a:ext cx="184150" cy="206375"/>
            </a:xfrm>
            <a:custGeom>
              <a:avLst/>
              <a:gdLst/>
              <a:ahLst/>
              <a:cxnLst>
                <a:cxn ang="0">
                  <a:pos x="45" y="2"/>
                </a:cxn>
                <a:cxn ang="0">
                  <a:pos x="60" y="5"/>
                </a:cxn>
                <a:cxn ang="0">
                  <a:pos x="78" y="8"/>
                </a:cxn>
                <a:cxn ang="0">
                  <a:pos x="85" y="17"/>
                </a:cxn>
                <a:cxn ang="0">
                  <a:pos x="71" y="34"/>
                </a:cxn>
                <a:cxn ang="0">
                  <a:pos x="67" y="42"/>
                </a:cxn>
                <a:cxn ang="0">
                  <a:pos x="80" y="58"/>
                </a:cxn>
                <a:cxn ang="0">
                  <a:pos x="95" y="76"/>
                </a:cxn>
                <a:cxn ang="0">
                  <a:pos x="108" y="89"/>
                </a:cxn>
                <a:cxn ang="0">
                  <a:pos x="116" y="104"/>
                </a:cxn>
                <a:cxn ang="0">
                  <a:pos x="110" y="119"/>
                </a:cxn>
                <a:cxn ang="0">
                  <a:pos x="95" y="127"/>
                </a:cxn>
                <a:cxn ang="0">
                  <a:pos x="77" y="123"/>
                </a:cxn>
                <a:cxn ang="0">
                  <a:pos x="58" y="120"/>
                </a:cxn>
                <a:cxn ang="0">
                  <a:pos x="49" y="127"/>
                </a:cxn>
                <a:cxn ang="0">
                  <a:pos x="45" y="130"/>
                </a:cxn>
                <a:cxn ang="0">
                  <a:pos x="41" y="128"/>
                </a:cxn>
                <a:cxn ang="0">
                  <a:pos x="41" y="124"/>
                </a:cxn>
                <a:cxn ang="0">
                  <a:pos x="43" y="119"/>
                </a:cxn>
                <a:cxn ang="0">
                  <a:pos x="41" y="117"/>
                </a:cxn>
                <a:cxn ang="0">
                  <a:pos x="25" y="119"/>
                </a:cxn>
                <a:cxn ang="0">
                  <a:pos x="17" y="113"/>
                </a:cxn>
                <a:cxn ang="0">
                  <a:pos x="36" y="89"/>
                </a:cxn>
                <a:cxn ang="0">
                  <a:pos x="52" y="76"/>
                </a:cxn>
                <a:cxn ang="0">
                  <a:pos x="49" y="69"/>
                </a:cxn>
                <a:cxn ang="0">
                  <a:pos x="34" y="63"/>
                </a:cxn>
                <a:cxn ang="0">
                  <a:pos x="17" y="53"/>
                </a:cxn>
                <a:cxn ang="0">
                  <a:pos x="4" y="35"/>
                </a:cxn>
                <a:cxn ang="0">
                  <a:pos x="0" y="23"/>
                </a:cxn>
                <a:cxn ang="0">
                  <a:pos x="6" y="12"/>
                </a:cxn>
                <a:cxn ang="0">
                  <a:pos x="14" y="13"/>
                </a:cxn>
                <a:cxn ang="0">
                  <a:pos x="30" y="4"/>
                </a:cxn>
              </a:cxnLst>
              <a:rect l="0" t="0" r="r" b="b"/>
              <a:pathLst>
                <a:path w="116" h="130">
                  <a:moveTo>
                    <a:pt x="37" y="0"/>
                  </a:moveTo>
                  <a:lnTo>
                    <a:pt x="45" y="2"/>
                  </a:lnTo>
                  <a:lnTo>
                    <a:pt x="52" y="5"/>
                  </a:lnTo>
                  <a:lnTo>
                    <a:pt x="60" y="5"/>
                  </a:lnTo>
                  <a:lnTo>
                    <a:pt x="70" y="6"/>
                  </a:lnTo>
                  <a:lnTo>
                    <a:pt x="78" y="8"/>
                  </a:lnTo>
                  <a:lnTo>
                    <a:pt x="84" y="12"/>
                  </a:lnTo>
                  <a:lnTo>
                    <a:pt x="85" y="17"/>
                  </a:lnTo>
                  <a:lnTo>
                    <a:pt x="82" y="23"/>
                  </a:lnTo>
                  <a:lnTo>
                    <a:pt x="71" y="34"/>
                  </a:lnTo>
                  <a:lnTo>
                    <a:pt x="67" y="39"/>
                  </a:lnTo>
                  <a:lnTo>
                    <a:pt x="67" y="42"/>
                  </a:lnTo>
                  <a:lnTo>
                    <a:pt x="73" y="49"/>
                  </a:lnTo>
                  <a:lnTo>
                    <a:pt x="80" y="58"/>
                  </a:lnTo>
                  <a:lnTo>
                    <a:pt x="88" y="69"/>
                  </a:lnTo>
                  <a:lnTo>
                    <a:pt x="95" y="76"/>
                  </a:lnTo>
                  <a:lnTo>
                    <a:pt x="101" y="82"/>
                  </a:lnTo>
                  <a:lnTo>
                    <a:pt x="108" y="89"/>
                  </a:lnTo>
                  <a:lnTo>
                    <a:pt x="114" y="97"/>
                  </a:lnTo>
                  <a:lnTo>
                    <a:pt x="116" y="104"/>
                  </a:lnTo>
                  <a:lnTo>
                    <a:pt x="115" y="112"/>
                  </a:lnTo>
                  <a:lnTo>
                    <a:pt x="110" y="119"/>
                  </a:lnTo>
                  <a:lnTo>
                    <a:pt x="101" y="124"/>
                  </a:lnTo>
                  <a:lnTo>
                    <a:pt x="95" y="127"/>
                  </a:lnTo>
                  <a:lnTo>
                    <a:pt x="86" y="126"/>
                  </a:lnTo>
                  <a:lnTo>
                    <a:pt x="77" y="123"/>
                  </a:lnTo>
                  <a:lnTo>
                    <a:pt x="60" y="120"/>
                  </a:lnTo>
                  <a:lnTo>
                    <a:pt x="58" y="120"/>
                  </a:lnTo>
                  <a:lnTo>
                    <a:pt x="54" y="123"/>
                  </a:lnTo>
                  <a:lnTo>
                    <a:pt x="49" y="127"/>
                  </a:lnTo>
                  <a:lnTo>
                    <a:pt x="47" y="128"/>
                  </a:lnTo>
                  <a:lnTo>
                    <a:pt x="45" y="130"/>
                  </a:lnTo>
                  <a:lnTo>
                    <a:pt x="43" y="130"/>
                  </a:lnTo>
                  <a:lnTo>
                    <a:pt x="41" y="128"/>
                  </a:lnTo>
                  <a:lnTo>
                    <a:pt x="40" y="126"/>
                  </a:lnTo>
                  <a:lnTo>
                    <a:pt x="41" y="124"/>
                  </a:lnTo>
                  <a:lnTo>
                    <a:pt x="41" y="121"/>
                  </a:lnTo>
                  <a:lnTo>
                    <a:pt x="43" y="119"/>
                  </a:lnTo>
                  <a:lnTo>
                    <a:pt x="44" y="117"/>
                  </a:lnTo>
                  <a:lnTo>
                    <a:pt x="41" y="117"/>
                  </a:lnTo>
                  <a:lnTo>
                    <a:pt x="33" y="119"/>
                  </a:lnTo>
                  <a:lnTo>
                    <a:pt x="25" y="119"/>
                  </a:lnTo>
                  <a:lnTo>
                    <a:pt x="18" y="117"/>
                  </a:lnTo>
                  <a:lnTo>
                    <a:pt x="17" y="113"/>
                  </a:lnTo>
                  <a:lnTo>
                    <a:pt x="19" y="108"/>
                  </a:lnTo>
                  <a:lnTo>
                    <a:pt x="36" y="89"/>
                  </a:lnTo>
                  <a:lnTo>
                    <a:pt x="45" y="80"/>
                  </a:lnTo>
                  <a:lnTo>
                    <a:pt x="52" y="76"/>
                  </a:lnTo>
                  <a:lnTo>
                    <a:pt x="54" y="74"/>
                  </a:lnTo>
                  <a:lnTo>
                    <a:pt x="49" y="69"/>
                  </a:lnTo>
                  <a:lnTo>
                    <a:pt x="43" y="67"/>
                  </a:lnTo>
                  <a:lnTo>
                    <a:pt x="34" y="63"/>
                  </a:lnTo>
                  <a:lnTo>
                    <a:pt x="26" y="60"/>
                  </a:lnTo>
                  <a:lnTo>
                    <a:pt x="17" y="53"/>
                  </a:lnTo>
                  <a:lnTo>
                    <a:pt x="10" y="43"/>
                  </a:lnTo>
                  <a:lnTo>
                    <a:pt x="4" y="35"/>
                  </a:lnTo>
                  <a:lnTo>
                    <a:pt x="2" y="30"/>
                  </a:lnTo>
                  <a:lnTo>
                    <a:pt x="0" y="23"/>
                  </a:lnTo>
                  <a:lnTo>
                    <a:pt x="0" y="16"/>
                  </a:lnTo>
                  <a:lnTo>
                    <a:pt x="6" y="12"/>
                  </a:lnTo>
                  <a:lnTo>
                    <a:pt x="11" y="12"/>
                  </a:lnTo>
                  <a:lnTo>
                    <a:pt x="14" y="13"/>
                  </a:lnTo>
                  <a:lnTo>
                    <a:pt x="21" y="13"/>
                  </a:lnTo>
                  <a:lnTo>
                    <a:pt x="30" y="4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150E77F2-D1AB-FDC5-F1A6-40AE4DB3B6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9202" y="1409696"/>
              <a:ext cx="3976679" cy="2686046"/>
            </a:xfrm>
            <a:custGeom>
              <a:avLst/>
              <a:gdLst/>
              <a:ahLst/>
              <a:cxnLst>
                <a:cxn ang="0">
                  <a:pos x="578" y="560"/>
                </a:cxn>
                <a:cxn ang="0">
                  <a:pos x="697" y="476"/>
                </a:cxn>
                <a:cxn ang="0">
                  <a:pos x="823" y="469"/>
                </a:cxn>
                <a:cxn ang="0">
                  <a:pos x="902" y="574"/>
                </a:cxn>
                <a:cxn ang="0">
                  <a:pos x="908" y="469"/>
                </a:cxn>
                <a:cxn ang="0">
                  <a:pos x="1567" y="16"/>
                </a:cxn>
                <a:cxn ang="0">
                  <a:pos x="1810" y="57"/>
                </a:cxn>
                <a:cxn ang="0">
                  <a:pos x="1998" y="63"/>
                </a:cxn>
                <a:cxn ang="0">
                  <a:pos x="2051" y="31"/>
                </a:cxn>
                <a:cxn ang="0">
                  <a:pos x="2147" y="101"/>
                </a:cxn>
                <a:cxn ang="0">
                  <a:pos x="2461" y="121"/>
                </a:cxn>
                <a:cxn ang="0">
                  <a:pos x="2412" y="252"/>
                </a:cxn>
                <a:cxn ang="0">
                  <a:pos x="2192" y="427"/>
                </a:cxn>
                <a:cxn ang="0">
                  <a:pos x="2256" y="258"/>
                </a:cxn>
                <a:cxn ang="0">
                  <a:pos x="1998" y="311"/>
                </a:cxn>
                <a:cxn ang="0">
                  <a:pos x="2025" y="363"/>
                </a:cxn>
                <a:cxn ang="0">
                  <a:pos x="2032" y="475"/>
                </a:cxn>
                <a:cxn ang="0">
                  <a:pos x="1864" y="561"/>
                </a:cxn>
                <a:cxn ang="0">
                  <a:pos x="1805" y="609"/>
                </a:cxn>
                <a:cxn ang="0">
                  <a:pos x="1721" y="582"/>
                </a:cxn>
                <a:cxn ang="0">
                  <a:pos x="1732" y="786"/>
                </a:cxn>
                <a:cxn ang="0">
                  <a:pos x="1601" y="874"/>
                </a:cxn>
                <a:cxn ang="0">
                  <a:pos x="1564" y="1050"/>
                </a:cxn>
                <a:cxn ang="0">
                  <a:pos x="1464" y="919"/>
                </a:cxn>
                <a:cxn ang="0">
                  <a:pos x="1363" y="844"/>
                </a:cxn>
                <a:cxn ang="0">
                  <a:pos x="1179" y="992"/>
                </a:cxn>
                <a:cxn ang="0">
                  <a:pos x="1067" y="787"/>
                </a:cxn>
                <a:cxn ang="0">
                  <a:pos x="838" y="726"/>
                </a:cxn>
                <a:cxn ang="0">
                  <a:pos x="982" y="828"/>
                </a:cxn>
                <a:cxn ang="0">
                  <a:pos x="752" y="892"/>
                </a:cxn>
                <a:cxn ang="0">
                  <a:pos x="725" y="922"/>
                </a:cxn>
                <a:cxn ang="0">
                  <a:pos x="827" y="1115"/>
                </a:cxn>
                <a:cxn ang="0">
                  <a:pos x="689" y="1442"/>
                </a:cxn>
                <a:cxn ang="0">
                  <a:pos x="543" y="1673"/>
                </a:cxn>
                <a:cxn ang="0">
                  <a:pos x="391" y="1470"/>
                </a:cxn>
                <a:cxn ang="0">
                  <a:pos x="339" y="1098"/>
                </a:cxn>
                <a:cxn ang="0">
                  <a:pos x="122" y="1111"/>
                </a:cxn>
                <a:cxn ang="0">
                  <a:pos x="22" y="878"/>
                </a:cxn>
                <a:cxn ang="0">
                  <a:pos x="198" y="635"/>
                </a:cxn>
                <a:cxn ang="0">
                  <a:pos x="373" y="672"/>
                </a:cxn>
                <a:cxn ang="0">
                  <a:pos x="573" y="720"/>
                </a:cxn>
                <a:cxn ang="0">
                  <a:pos x="614" y="623"/>
                </a:cxn>
                <a:cxn ang="0">
                  <a:pos x="520" y="613"/>
                </a:cxn>
                <a:cxn ang="0">
                  <a:pos x="435" y="546"/>
                </a:cxn>
                <a:cxn ang="0">
                  <a:pos x="350" y="512"/>
                </a:cxn>
                <a:cxn ang="0">
                  <a:pos x="194" y="616"/>
                </a:cxn>
                <a:cxn ang="0">
                  <a:pos x="105" y="546"/>
                </a:cxn>
                <a:cxn ang="0">
                  <a:pos x="245" y="412"/>
                </a:cxn>
                <a:cxn ang="0">
                  <a:pos x="360" y="316"/>
                </a:cxn>
                <a:cxn ang="0">
                  <a:pos x="526" y="295"/>
                </a:cxn>
                <a:cxn ang="0">
                  <a:pos x="514" y="211"/>
                </a:cxn>
                <a:cxn ang="0">
                  <a:pos x="451" y="283"/>
                </a:cxn>
                <a:cxn ang="0">
                  <a:pos x="298" y="286"/>
                </a:cxn>
                <a:cxn ang="0">
                  <a:pos x="613" y="109"/>
                </a:cxn>
                <a:cxn ang="0">
                  <a:pos x="689" y="200"/>
                </a:cxn>
                <a:cxn ang="0">
                  <a:pos x="785" y="178"/>
                </a:cxn>
                <a:cxn ang="0">
                  <a:pos x="905" y="143"/>
                </a:cxn>
                <a:cxn ang="0">
                  <a:pos x="1095" y="135"/>
                </a:cxn>
                <a:cxn ang="0">
                  <a:pos x="1132" y="164"/>
                </a:cxn>
                <a:cxn ang="0">
                  <a:pos x="1201" y="120"/>
                </a:cxn>
                <a:cxn ang="0">
                  <a:pos x="1191" y="102"/>
                </a:cxn>
                <a:cxn ang="0">
                  <a:pos x="1244" y="71"/>
                </a:cxn>
                <a:cxn ang="0">
                  <a:pos x="1475" y="26"/>
                </a:cxn>
              </a:cxnLst>
              <a:rect l="0" t="0" r="r" b="b"/>
              <a:pathLst>
                <a:path w="2505" h="1692">
                  <a:moveTo>
                    <a:pt x="643" y="1161"/>
                  </a:moveTo>
                  <a:lnTo>
                    <a:pt x="634" y="1163"/>
                  </a:lnTo>
                  <a:lnTo>
                    <a:pt x="630" y="1167"/>
                  </a:lnTo>
                  <a:lnTo>
                    <a:pt x="629" y="1174"/>
                  </a:lnTo>
                  <a:lnTo>
                    <a:pt x="628" y="1182"/>
                  </a:lnTo>
                  <a:lnTo>
                    <a:pt x="628" y="1193"/>
                  </a:lnTo>
                  <a:lnTo>
                    <a:pt x="629" y="1201"/>
                  </a:lnTo>
                  <a:lnTo>
                    <a:pt x="633" y="1205"/>
                  </a:lnTo>
                  <a:lnTo>
                    <a:pt x="640" y="1203"/>
                  </a:lnTo>
                  <a:lnTo>
                    <a:pt x="647" y="1196"/>
                  </a:lnTo>
                  <a:lnTo>
                    <a:pt x="652" y="1185"/>
                  </a:lnTo>
                  <a:lnTo>
                    <a:pt x="656" y="1172"/>
                  </a:lnTo>
                  <a:lnTo>
                    <a:pt x="655" y="1164"/>
                  </a:lnTo>
                  <a:lnTo>
                    <a:pt x="651" y="1161"/>
                  </a:lnTo>
                  <a:lnTo>
                    <a:pt x="643" y="1161"/>
                  </a:lnTo>
                  <a:close/>
                  <a:moveTo>
                    <a:pt x="619" y="467"/>
                  </a:moveTo>
                  <a:lnTo>
                    <a:pt x="617" y="468"/>
                  </a:lnTo>
                  <a:lnTo>
                    <a:pt x="613" y="469"/>
                  </a:lnTo>
                  <a:lnTo>
                    <a:pt x="610" y="474"/>
                  </a:lnTo>
                  <a:lnTo>
                    <a:pt x="606" y="479"/>
                  </a:lnTo>
                  <a:lnTo>
                    <a:pt x="599" y="491"/>
                  </a:lnTo>
                  <a:lnTo>
                    <a:pt x="592" y="502"/>
                  </a:lnTo>
                  <a:lnTo>
                    <a:pt x="580" y="515"/>
                  </a:lnTo>
                  <a:lnTo>
                    <a:pt x="576" y="522"/>
                  </a:lnTo>
                  <a:lnTo>
                    <a:pt x="574" y="528"/>
                  </a:lnTo>
                  <a:lnTo>
                    <a:pt x="580" y="537"/>
                  </a:lnTo>
                  <a:lnTo>
                    <a:pt x="580" y="543"/>
                  </a:lnTo>
                  <a:lnTo>
                    <a:pt x="578" y="550"/>
                  </a:lnTo>
                  <a:lnTo>
                    <a:pt x="577" y="556"/>
                  </a:lnTo>
                  <a:lnTo>
                    <a:pt x="577" y="559"/>
                  </a:lnTo>
                  <a:lnTo>
                    <a:pt x="578" y="560"/>
                  </a:lnTo>
                  <a:lnTo>
                    <a:pt x="580" y="559"/>
                  </a:lnTo>
                  <a:lnTo>
                    <a:pt x="588" y="554"/>
                  </a:lnTo>
                  <a:lnTo>
                    <a:pt x="591" y="552"/>
                  </a:lnTo>
                  <a:lnTo>
                    <a:pt x="595" y="550"/>
                  </a:lnTo>
                  <a:lnTo>
                    <a:pt x="606" y="550"/>
                  </a:lnTo>
                  <a:lnTo>
                    <a:pt x="617" y="552"/>
                  </a:lnTo>
                  <a:lnTo>
                    <a:pt x="625" y="550"/>
                  </a:lnTo>
                  <a:lnTo>
                    <a:pt x="632" y="545"/>
                  </a:lnTo>
                  <a:lnTo>
                    <a:pt x="637" y="539"/>
                  </a:lnTo>
                  <a:lnTo>
                    <a:pt x="647" y="537"/>
                  </a:lnTo>
                  <a:lnTo>
                    <a:pt x="658" y="537"/>
                  </a:lnTo>
                  <a:lnTo>
                    <a:pt x="669" y="538"/>
                  </a:lnTo>
                  <a:lnTo>
                    <a:pt x="693" y="549"/>
                  </a:lnTo>
                  <a:lnTo>
                    <a:pt x="704" y="553"/>
                  </a:lnTo>
                  <a:lnTo>
                    <a:pt x="726" y="553"/>
                  </a:lnTo>
                  <a:lnTo>
                    <a:pt x="738" y="550"/>
                  </a:lnTo>
                  <a:lnTo>
                    <a:pt x="748" y="549"/>
                  </a:lnTo>
                  <a:lnTo>
                    <a:pt x="752" y="545"/>
                  </a:lnTo>
                  <a:lnTo>
                    <a:pt x="752" y="537"/>
                  </a:lnTo>
                  <a:lnTo>
                    <a:pt x="748" y="528"/>
                  </a:lnTo>
                  <a:lnTo>
                    <a:pt x="740" y="520"/>
                  </a:lnTo>
                  <a:lnTo>
                    <a:pt x="726" y="509"/>
                  </a:lnTo>
                  <a:lnTo>
                    <a:pt x="714" y="500"/>
                  </a:lnTo>
                  <a:lnTo>
                    <a:pt x="701" y="491"/>
                  </a:lnTo>
                  <a:lnTo>
                    <a:pt x="696" y="490"/>
                  </a:lnTo>
                  <a:lnTo>
                    <a:pt x="693" y="487"/>
                  </a:lnTo>
                  <a:lnTo>
                    <a:pt x="690" y="486"/>
                  </a:lnTo>
                  <a:lnTo>
                    <a:pt x="688" y="483"/>
                  </a:lnTo>
                  <a:lnTo>
                    <a:pt x="688" y="482"/>
                  </a:lnTo>
                  <a:lnTo>
                    <a:pt x="689" y="480"/>
                  </a:lnTo>
                  <a:lnTo>
                    <a:pt x="697" y="476"/>
                  </a:lnTo>
                  <a:lnTo>
                    <a:pt x="701" y="472"/>
                  </a:lnTo>
                  <a:lnTo>
                    <a:pt x="703" y="469"/>
                  </a:lnTo>
                  <a:lnTo>
                    <a:pt x="703" y="468"/>
                  </a:lnTo>
                  <a:lnTo>
                    <a:pt x="701" y="467"/>
                  </a:lnTo>
                  <a:lnTo>
                    <a:pt x="699" y="467"/>
                  </a:lnTo>
                  <a:lnTo>
                    <a:pt x="689" y="468"/>
                  </a:lnTo>
                  <a:lnTo>
                    <a:pt x="681" y="471"/>
                  </a:lnTo>
                  <a:lnTo>
                    <a:pt x="677" y="476"/>
                  </a:lnTo>
                  <a:lnTo>
                    <a:pt x="675" y="482"/>
                  </a:lnTo>
                  <a:lnTo>
                    <a:pt x="671" y="486"/>
                  </a:lnTo>
                  <a:lnTo>
                    <a:pt x="669" y="490"/>
                  </a:lnTo>
                  <a:lnTo>
                    <a:pt x="665" y="493"/>
                  </a:lnTo>
                  <a:lnTo>
                    <a:pt x="663" y="494"/>
                  </a:lnTo>
                  <a:lnTo>
                    <a:pt x="660" y="496"/>
                  </a:lnTo>
                  <a:lnTo>
                    <a:pt x="658" y="498"/>
                  </a:lnTo>
                  <a:lnTo>
                    <a:pt x="652" y="501"/>
                  </a:lnTo>
                  <a:lnTo>
                    <a:pt x="648" y="501"/>
                  </a:lnTo>
                  <a:lnTo>
                    <a:pt x="643" y="490"/>
                  </a:lnTo>
                  <a:lnTo>
                    <a:pt x="632" y="471"/>
                  </a:lnTo>
                  <a:lnTo>
                    <a:pt x="626" y="467"/>
                  </a:lnTo>
                  <a:lnTo>
                    <a:pt x="619" y="467"/>
                  </a:lnTo>
                  <a:close/>
                  <a:moveTo>
                    <a:pt x="875" y="453"/>
                  </a:moveTo>
                  <a:lnTo>
                    <a:pt x="874" y="454"/>
                  </a:lnTo>
                  <a:lnTo>
                    <a:pt x="871" y="456"/>
                  </a:lnTo>
                  <a:lnTo>
                    <a:pt x="864" y="463"/>
                  </a:lnTo>
                  <a:lnTo>
                    <a:pt x="860" y="465"/>
                  </a:lnTo>
                  <a:lnTo>
                    <a:pt x="856" y="469"/>
                  </a:lnTo>
                  <a:lnTo>
                    <a:pt x="848" y="471"/>
                  </a:lnTo>
                  <a:lnTo>
                    <a:pt x="838" y="469"/>
                  </a:lnTo>
                  <a:lnTo>
                    <a:pt x="830" y="468"/>
                  </a:lnTo>
                  <a:lnTo>
                    <a:pt x="823" y="469"/>
                  </a:lnTo>
                  <a:lnTo>
                    <a:pt x="812" y="480"/>
                  </a:lnTo>
                  <a:lnTo>
                    <a:pt x="808" y="491"/>
                  </a:lnTo>
                  <a:lnTo>
                    <a:pt x="811" y="502"/>
                  </a:lnTo>
                  <a:lnTo>
                    <a:pt x="815" y="509"/>
                  </a:lnTo>
                  <a:lnTo>
                    <a:pt x="820" y="519"/>
                  </a:lnTo>
                  <a:lnTo>
                    <a:pt x="827" y="530"/>
                  </a:lnTo>
                  <a:lnTo>
                    <a:pt x="834" y="538"/>
                  </a:lnTo>
                  <a:lnTo>
                    <a:pt x="840" y="542"/>
                  </a:lnTo>
                  <a:lnTo>
                    <a:pt x="845" y="543"/>
                  </a:lnTo>
                  <a:lnTo>
                    <a:pt x="861" y="549"/>
                  </a:lnTo>
                  <a:lnTo>
                    <a:pt x="866" y="554"/>
                  </a:lnTo>
                  <a:lnTo>
                    <a:pt x="863" y="561"/>
                  </a:lnTo>
                  <a:lnTo>
                    <a:pt x="852" y="572"/>
                  </a:lnTo>
                  <a:lnTo>
                    <a:pt x="846" y="575"/>
                  </a:lnTo>
                  <a:lnTo>
                    <a:pt x="840" y="575"/>
                  </a:lnTo>
                  <a:lnTo>
                    <a:pt x="835" y="576"/>
                  </a:lnTo>
                  <a:lnTo>
                    <a:pt x="834" y="582"/>
                  </a:lnTo>
                  <a:lnTo>
                    <a:pt x="837" y="598"/>
                  </a:lnTo>
                  <a:lnTo>
                    <a:pt x="840" y="604"/>
                  </a:lnTo>
                  <a:lnTo>
                    <a:pt x="842" y="608"/>
                  </a:lnTo>
                  <a:lnTo>
                    <a:pt x="850" y="611"/>
                  </a:lnTo>
                  <a:lnTo>
                    <a:pt x="861" y="615"/>
                  </a:lnTo>
                  <a:lnTo>
                    <a:pt x="872" y="617"/>
                  </a:lnTo>
                  <a:lnTo>
                    <a:pt x="881" y="620"/>
                  </a:lnTo>
                  <a:lnTo>
                    <a:pt x="889" y="620"/>
                  </a:lnTo>
                  <a:lnTo>
                    <a:pt x="898" y="619"/>
                  </a:lnTo>
                  <a:lnTo>
                    <a:pt x="908" y="615"/>
                  </a:lnTo>
                  <a:lnTo>
                    <a:pt x="911" y="611"/>
                  </a:lnTo>
                  <a:lnTo>
                    <a:pt x="909" y="601"/>
                  </a:lnTo>
                  <a:lnTo>
                    <a:pt x="907" y="587"/>
                  </a:lnTo>
                  <a:lnTo>
                    <a:pt x="902" y="574"/>
                  </a:lnTo>
                  <a:lnTo>
                    <a:pt x="897" y="564"/>
                  </a:lnTo>
                  <a:lnTo>
                    <a:pt x="896" y="561"/>
                  </a:lnTo>
                  <a:lnTo>
                    <a:pt x="896" y="560"/>
                  </a:lnTo>
                  <a:lnTo>
                    <a:pt x="898" y="554"/>
                  </a:lnTo>
                  <a:lnTo>
                    <a:pt x="902" y="550"/>
                  </a:lnTo>
                  <a:lnTo>
                    <a:pt x="905" y="545"/>
                  </a:lnTo>
                  <a:lnTo>
                    <a:pt x="901" y="541"/>
                  </a:lnTo>
                  <a:lnTo>
                    <a:pt x="896" y="538"/>
                  </a:lnTo>
                  <a:lnTo>
                    <a:pt x="891" y="537"/>
                  </a:lnTo>
                  <a:lnTo>
                    <a:pt x="886" y="531"/>
                  </a:lnTo>
                  <a:lnTo>
                    <a:pt x="883" y="527"/>
                  </a:lnTo>
                  <a:lnTo>
                    <a:pt x="882" y="523"/>
                  </a:lnTo>
                  <a:lnTo>
                    <a:pt x="879" y="519"/>
                  </a:lnTo>
                  <a:lnTo>
                    <a:pt x="878" y="515"/>
                  </a:lnTo>
                  <a:lnTo>
                    <a:pt x="874" y="511"/>
                  </a:lnTo>
                  <a:lnTo>
                    <a:pt x="871" y="509"/>
                  </a:lnTo>
                  <a:lnTo>
                    <a:pt x="867" y="509"/>
                  </a:lnTo>
                  <a:lnTo>
                    <a:pt x="866" y="511"/>
                  </a:lnTo>
                  <a:lnTo>
                    <a:pt x="864" y="511"/>
                  </a:lnTo>
                  <a:lnTo>
                    <a:pt x="864" y="509"/>
                  </a:lnTo>
                  <a:lnTo>
                    <a:pt x="863" y="508"/>
                  </a:lnTo>
                  <a:lnTo>
                    <a:pt x="863" y="502"/>
                  </a:lnTo>
                  <a:lnTo>
                    <a:pt x="866" y="493"/>
                  </a:lnTo>
                  <a:lnTo>
                    <a:pt x="872" y="486"/>
                  </a:lnTo>
                  <a:lnTo>
                    <a:pt x="879" y="485"/>
                  </a:lnTo>
                  <a:lnTo>
                    <a:pt x="893" y="490"/>
                  </a:lnTo>
                  <a:lnTo>
                    <a:pt x="901" y="491"/>
                  </a:lnTo>
                  <a:lnTo>
                    <a:pt x="909" y="490"/>
                  </a:lnTo>
                  <a:lnTo>
                    <a:pt x="916" y="487"/>
                  </a:lnTo>
                  <a:lnTo>
                    <a:pt x="916" y="483"/>
                  </a:lnTo>
                  <a:lnTo>
                    <a:pt x="908" y="469"/>
                  </a:lnTo>
                  <a:lnTo>
                    <a:pt x="904" y="464"/>
                  </a:lnTo>
                  <a:lnTo>
                    <a:pt x="898" y="459"/>
                  </a:lnTo>
                  <a:lnTo>
                    <a:pt x="890" y="454"/>
                  </a:lnTo>
                  <a:lnTo>
                    <a:pt x="881" y="453"/>
                  </a:lnTo>
                  <a:lnTo>
                    <a:pt x="875" y="453"/>
                  </a:lnTo>
                  <a:close/>
                  <a:moveTo>
                    <a:pt x="624" y="243"/>
                  </a:moveTo>
                  <a:lnTo>
                    <a:pt x="617" y="245"/>
                  </a:lnTo>
                  <a:lnTo>
                    <a:pt x="613" y="250"/>
                  </a:lnTo>
                  <a:lnTo>
                    <a:pt x="614" y="257"/>
                  </a:lnTo>
                  <a:lnTo>
                    <a:pt x="621" y="261"/>
                  </a:lnTo>
                  <a:lnTo>
                    <a:pt x="629" y="265"/>
                  </a:lnTo>
                  <a:lnTo>
                    <a:pt x="637" y="265"/>
                  </a:lnTo>
                  <a:lnTo>
                    <a:pt x="643" y="263"/>
                  </a:lnTo>
                  <a:lnTo>
                    <a:pt x="643" y="257"/>
                  </a:lnTo>
                  <a:lnTo>
                    <a:pt x="639" y="252"/>
                  </a:lnTo>
                  <a:lnTo>
                    <a:pt x="632" y="246"/>
                  </a:lnTo>
                  <a:lnTo>
                    <a:pt x="624" y="243"/>
                  </a:lnTo>
                  <a:close/>
                  <a:moveTo>
                    <a:pt x="1520" y="0"/>
                  </a:moveTo>
                  <a:lnTo>
                    <a:pt x="1522" y="1"/>
                  </a:lnTo>
                  <a:lnTo>
                    <a:pt x="1522" y="2"/>
                  </a:lnTo>
                  <a:lnTo>
                    <a:pt x="1526" y="5"/>
                  </a:lnTo>
                  <a:lnTo>
                    <a:pt x="1531" y="5"/>
                  </a:lnTo>
                  <a:lnTo>
                    <a:pt x="1540" y="4"/>
                  </a:lnTo>
                  <a:lnTo>
                    <a:pt x="1551" y="5"/>
                  </a:lnTo>
                  <a:lnTo>
                    <a:pt x="1563" y="9"/>
                  </a:lnTo>
                  <a:lnTo>
                    <a:pt x="1567" y="12"/>
                  </a:lnTo>
                  <a:lnTo>
                    <a:pt x="1570" y="13"/>
                  </a:lnTo>
                  <a:lnTo>
                    <a:pt x="1572" y="13"/>
                  </a:lnTo>
                  <a:lnTo>
                    <a:pt x="1572" y="15"/>
                  </a:lnTo>
                  <a:lnTo>
                    <a:pt x="1567" y="15"/>
                  </a:lnTo>
                  <a:lnTo>
                    <a:pt x="1567" y="16"/>
                  </a:lnTo>
                  <a:lnTo>
                    <a:pt x="1568" y="17"/>
                  </a:lnTo>
                  <a:lnTo>
                    <a:pt x="1572" y="20"/>
                  </a:lnTo>
                  <a:lnTo>
                    <a:pt x="1578" y="19"/>
                  </a:lnTo>
                  <a:lnTo>
                    <a:pt x="1583" y="16"/>
                  </a:lnTo>
                  <a:lnTo>
                    <a:pt x="1593" y="13"/>
                  </a:lnTo>
                  <a:lnTo>
                    <a:pt x="1607" y="12"/>
                  </a:lnTo>
                  <a:lnTo>
                    <a:pt x="1619" y="13"/>
                  </a:lnTo>
                  <a:lnTo>
                    <a:pt x="1638" y="16"/>
                  </a:lnTo>
                  <a:lnTo>
                    <a:pt x="1649" y="16"/>
                  </a:lnTo>
                  <a:lnTo>
                    <a:pt x="1660" y="19"/>
                  </a:lnTo>
                  <a:lnTo>
                    <a:pt x="1669" y="23"/>
                  </a:lnTo>
                  <a:lnTo>
                    <a:pt x="1672" y="28"/>
                  </a:lnTo>
                  <a:lnTo>
                    <a:pt x="1671" y="35"/>
                  </a:lnTo>
                  <a:lnTo>
                    <a:pt x="1667" y="42"/>
                  </a:lnTo>
                  <a:lnTo>
                    <a:pt x="1661" y="49"/>
                  </a:lnTo>
                  <a:lnTo>
                    <a:pt x="1656" y="54"/>
                  </a:lnTo>
                  <a:lnTo>
                    <a:pt x="1657" y="56"/>
                  </a:lnTo>
                  <a:lnTo>
                    <a:pt x="1659" y="58"/>
                  </a:lnTo>
                  <a:lnTo>
                    <a:pt x="1661" y="58"/>
                  </a:lnTo>
                  <a:lnTo>
                    <a:pt x="1664" y="60"/>
                  </a:lnTo>
                  <a:lnTo>
                    <a:pt x="1700" y="60"/>
                  </a:lnTo>
                  <a:lnTo>
                    <a:pt x="1713" y="61"/>
                  </a:lnTo>
                  <a:lnTo>
                    <a:pt x="1726" y="63"/>
                  </a:lnTo>
                  <a:lnTo>
                    <a:pt x="1739" y="67"/>
                  </a:lnTo>
                  <a:lnTo>
                    <a:pt x="1749" y="71"/>
                  </a:lnTo>
                  <a:lnTo>
                    <a:pt x="1756" y="74"/>
                  </a:lnTo>
                  <a:lnTo>
                    <a:pt x="1764" y="72"/>
                  </a:lnTo>
                  <a:lnTo>
                    <a:pt x="1773" y="69"/>
                  </a:lnTo>
                  <a:lnTo>
                    <a:pt x="1787" y="61"/>
                  </a:lnTo>
                  <a:lnTo>
                    <a:pt x="1798" y="58"/>
                  </a:lnTo>
                  <a:lnTo>
                    <a:pt x="1810" y="57"/>
                  </a:lnTo>
                  <a:lnTo>
                    <a:pt x="1820" y="56"/>
                  </a:lnTo>
                  <a:lnTo>
                    <a:pt x="1839" y="56"/>
                  </a:lnTo>
                  <a:lnTo>
                    <a:pt x="1850" y="57"/>
                  </a:lnTo>
                  <a:lnTo>
                    <a:pt x="1855" y="58"/>
                  </a:lnTo>
                  <a:lnTo>
                    <a:pt x="1858" y="64"/>
                  </a:lnTo>
                  <a:lnTo>
                    <a:pt x="1860" y="74"/>
                  </a:lnTo>
                  <a:lnTo>
                    <a:pt x="1861" y="84"/>
                  </a:lnTo>
                  <a:lnTo>
                    <a:pt x="1862" y="89"/>
                  </a:lnTo>
                  <a:lnTo>
                    <a:pt x="1864" y="94"/>
                  </a:lnTo>
                  <a:lnTo>
                    <a:pt x="1870" y="101"/>
                  </a:lnTo>
                  <a:lnTo>
                    <a:pt x="1875" y="104"/>
                  </a:lnTo>
                  <a:lnTo>
                    <a:pt x="1879" y="105"/>
                  </a:lnTo>
                  <a:lnTo>
                    <a:pt x="1886" y="104"/>
                  </a:lnTo>
                  <a:lnTo>
                    <a:pt x="1894" y="98"/>
                  </a:lnTo>
                  <a:lnTo>
                    <a:pt x="1901" y="91"/>
                  </a:lnTo>
                  <a:lnTo>
                    <a:pt x="1906" y="87"/>
                  </a:lnTo>
                  <a:lnTo>
                    <a:pt x="1909" y="87"/>
                  </a:lnTo>
                  <a:lnTo>
                    <a:pt x="1910" y="89"/>
                  </a:lnTo>
                  <a:lnTo>
                    <a:pt x="1913" y="90"/>
                  </a:lnTo>
                  <a:lnTo>
                    <a:pt x="1917" y="94"/>
                  </a:lnTo>
                  <a:lnTo>
                    <a:pt x="1920" y="95"/>
                  </a:lnTo>
                  <a:lnTo>
                    <a:pt x="1921" y="94"/>
                  </a:lnTo>
                  <a:lnTo>
                    <a:pt x="1925" y="93"/>
                  </a:lnTo>
                  <a:lnTo>
                    <a:pt x="1954" y="93"/>
                  </a:lnTo>
                  <a:lnTo>
                    <a:pt x="1962" y="90"/>
                  </a:lnTo>
                  <a:lnTo>
                    <a:pt x="1969" y="87"/>
                  </a:lnTo>
                  <a:lnTo>
                    <a:pt x="1984" y="87"/>
                  </a:lnTo>
                  <a:lnTo>
                    <a:pt x="1994" y="78"/>
                  </a:lnTo>
                  <a:lnTo>
                    <a:pt x="1996" y="71"/>
                  </a:lnTo>
                  <a:lnTo>
                    <a:pt x="1998" y="65"/>
                  </a:lnTo>
                  <a:lnTo>
                    <a:pt x="1998" y="63"/>
                  </a:lnTo>
                  <a:lnTo>
                    <a:pt x="2000" y="57"/>
                  </a:lnTo>
                  <a:lnTo>
                    <a:pt x="2000" y="54"/>
                  </a:lnTo>
                  <a:lnTo>
                    <a:pt x="1998" y="49"/>
                  </a:lnTo>
                  <a:lnTo>
                    <a:pt x="1992" y="45"/>
                  </a:lnTo>
                  <a:lnTo>
                    <a:pt x="1984" y="43"/>
                  </a:lnTo>
                  <a:lnTo>
                    <a:pt x="1974" y="43"/>
                  </a:lnTo>
                  <a:lnTo>
                    <a:pt x="1962" y="41"/>
                  </a:lnTo>
                  <a:lnTo>
                    <a:pt x="1959" y="39"/>
                  </a:lnTo>
                  <a:lnTo>
                    <a:pt x="1957" y="37"/>
                  </a:lnTo>
                  <a:lnTo>
                    <a:pt x="1955" y="32"/>
                  </a:lnTo>
                  <a:lnTo>
                    <a:pt x="1957" y="30"/>
                  </a:lnTo>
                  <a:lnTo>
                    <a:pt x="1957" y="26"/>
                  </a:lnTo>
                  <a:lnTo>
                    <a:pt x="1958" y="23"/>
                  </a:lnTo>
                  <a:lnTo>
                    <a:pt x="1962" y="19"/>
                  </a:lnTo>
                  <a:lnTo>
                    <a:pt x="1965" y="19"/>
                  </a:lnTo>
                  <a:lnTo>
                    <a:pt x="1966" y="20"/>
                  </a:lnTo>
                  <a:lnTo>
                    <a:pt x="1968" y="23"/>
                  </a:lnTo>
                  <a:lnTo>
                    <a:pt x="1972" y="27"/>
                  </a:lnTo>
                  <a:lnTo>
                    <a:pt x="1979" y="26"/>
                  </a:lnTo>
                  <a:lnTo>
                    <a:pt x="2003" y="26"/>
                  </a:lnTo>
                  <a:lnTo>
                    <a:pt x="2004" y="24"/>
                  </a:lnTo>
                  <a:lnTo>
                    <a:pt x="2004" y="23"/>
                  </a:lnTo>
                  <a:lnTo>
                    <a:pt x="2006" y="23"/>
                  </a:lnTo>
                  <a:lnTo>
                    <a:pt x="2006" y="21"/>
                  </a:lnTo>
                  <a:lnTo>
                    <a:pt x="2007" y="21"/>
                  </a:lnTo>
                  <a:lnTo>
                    <a:pt x="2014" y="23"/>
                  </a:lnTo>
                  <a:lnTo>
                    <a:pt x="2024" y="24"/>
                  </a:lnTo>
                  <a:lnTo>
                    <a:pt x="2035" y="27"/>
                  </a:lnTo>
                  <a:lnTo>
                    <a:pt x="2043" y="28"/>
                  </a:lnTo>
                  <a:lnTo>
                    <a:pt x="2047" y="28"/>
                  </a:lnTo>
                  <a:lnTo>
                    <a:pt x="2051" y="31"/>
                  </a:lnTo>
                  <a:lnTo>
                    <a:pt x="2054" y="32"/>
                  </a:lnTo>
                  <a:lnTo>
                    <a:pt x="2058" y="35"/>
                  </a:lnTo>
                  <a:lnTo>
                    <a:pt x="2059" y="38"/>
                  </a:lnTo>
                  <a:lnTo>
                    <a:pt x="2062" y="39"/>
                  </a:lnTo>
                  <a:lnTo>
                    <a:pt x="2063" y="42"/>
                  </a:lnTo>
                  <a:lnTo>
                    <a:pt x="2061" y="43"/>
                  </a:lnTo>
                  <a:lnTo>
                    <a:pt x="2052" y="46"/>
                  </a:lnTo>
                  <a:lnTo>
                    <a:pt x="2033" y="52"/>
                  </a:lnTo>
                  <a:lnTo>
                    <a:pt x="2026" y="53"/>
                  </a:lnTo>
                  <a:lnTo>
                    <a:pt x="2024" y="53"/>
                  </a:lnTo>
                  <a:lnTo>
                    <a:pt x="2024" y="54"/>
                  </a:lnTo>
                  <a:lnTo>
                    <a:pt x="2022" y="57"/>
                  </a:lnTo>
                  <a:lnTo>
                    <a:pt x="2024" y="58"/>
                  </a:lnTo>
                  <a:lnTo>
                    <a:pt x="2025" y="61"/>
                  </a:lnTo>
                  <a:lnTo>
                    <a:pt x="2026" y="63"/>
                  </a:lnTo>
                  <a:lnTo>
                    <a:pt x="2029" y="63"/>
                  </a:lnTo>
                  <a:lnTo>
                    <a:pt x="2033" y="64"/>
                  </a:lnTo>
                  <a:lnTo>
                    <a:pt x="2039" y="65"/>
                  </a:lnTo>
                  <a:lnTo>
                    <a:pt x="2044" y="68"/>
                  </a:lnTo>
                  <a:lnTo>
                    <a:pt x="2050" y="72"/>
                  </a:lnTo>
                  <a:lnTo>
                    <a:pt x="2056" y="75"/>
                  </a:lnTo>
                  <a:lnTo>
                    <a:pt x="2067" y="75"/>
                  </a:lnTo>
                  <a:lnTo>
                    <a:pt x="2080" y="74"/>
                  </a:lnTo>
                  <a:lnTo>
                    <a:pt x="2089" y="72"/>
                  </a:lnTo>
                  <a:lnTo>
                    <a:pt x="2095" y="72"/>
                  </a:lnTo>
                  <a:lnTo>
                    <a:pt x="2107" y="76"/>
                  </a:lnTo>
                  <a:lnTo>
                    <a:pt x="2115" y="82"/>
                  </a:lnTo>
                  <a:lnTo>
                    <a:pt x="2125" y="89"/>
                  </a:lnTo>
                  <a:lnTo>
                    <a:pt x="2137" y="95"/>
                  </a:lnTo>
                  <a:lnTo>
                    <a:pt x="2144" y="100"/>
                  </a:lnTo>
                  <a:lnTo>
                    <a:pt x="2147" y="101"/>
                  </a:lnTo>
                  <a:lnTo>
                    <a:pt x="2158" y="101"/>
                  </a:lnTo>
                  <a:lnTo>
                    <a:pt x="2170" y="100"/>
                  </a:lnTo>
                  <a:lnTo>
                    <a:pt x="2197" y="97"/>
                  </a:lnTo>
                  <a:lnTo>
                    <a:pt x="2223" y="97"/>
                  </a:lnTo>
                  <a:lnTo>
                    <a:pt x="2230" y="100"/>
                  </a:lnTo>
                  <a:lnTo>
                    <a:pt x="2241" y="106"/>
                  </a:lnTo>
                  <a:lnTo>
                    <a:pt x="2255" y="116"/>
                  </a:lnTo>
                  <a:lnTo>
                    <a:pt x="2263" y="121"/>
                  </a:lnTo>
                  <a:lnTo>
                    <a:pt x="2271" y="121"/>
                  </a:lnTo>
                  <a:lnTo>
                    <a:pt x="2281" y="120"/>
                  </a:lnTo>
                  <a:lnTo>
                    <a:pt x="2298" y="117"/>
                  </a:lnTo>
                  <a:lnTo>
                    <a:pt x="2316" y="116"/>
                  </a:lnTo>
                  <a:lnTo>
                    <a:pt x="2337" y="116"/>
                  </a:lnTo>
                  <a:lnTo>
                    <a:pt x="2349" y="117"/>
                  </a:lnTo>
                  <a:lnTo>
                    <a:pt x="2361" y="120"/>
                  </a:lnTo>
                  <a:lnTo>
                    <a:pt x="2368" y="126"/>
                  </a:lnTo>
                  <a:lnTo>
                    <a:pt x="2371" y="131"/>
                  </a:lnTo>
                  <a:lnTo>
                    <a:pt x="2375" y="134"/>
                  </a:lnTo>
                  <a:lnTo>
                    <a:pt x="2378" y="135"/>
                  </a:lnTo>
                  <a:lnTo>
                    <a:pt x="2382" y="135"/>
                  </a:lnTo>
                  <a:lnTo>
                    <a:pt x="2383" y="132"/>
                  </a:lnTo>
                  <a:lnTo>
                    <a:pt x="2386" y="128"/>
                  </a:lnTo>
                  <a:lnTo>
                    <a:pt x="2389" y="121"/>
                  </a:lnTo>
                  <a:lnTo>
                    <a:pt x="2393" y="115"/>
                  </a:lnTo>
                  <a:lnTo>
                    <a:pt x="2397" y="111"/>
                  </a:lnTo>
                  <a:lnTo>
                    <a:pt x="2401" y="111"/>
                  </a:lnTo>
                  <a:lnTo>
                    <a:pt x="2408" y="112"/>
                  </a:lnTo>
                  <a:lnTo>
                    <a:pt x="2416" y="115"/>
                  </a:lnTo>
                  <a:lnTo>
                    <a:pt x="2423" y="119"/>
                  </a:lnTo>
                  <a:lnTo>
                    <a:pt x="2432" y="121"/>
                  </a:lnTo>
                  <a:lnTo>
                    <a:pt x="2461" y="121"/>
                  </a:lnTo>
                  <a:lnTo>
                    <a:pt x="2475" y="120"/>
                  </a:lnTo>
                  <a:lnTo>
                    <a:pt x="2484" y="121"/>
                  </a:lnTo>
                  <a:lnTo>
                    <a:pt x="2493" y="126"/>
                  </a:lnTo>
                  <a:lnTo>
                    <a:pt x="2501" y="131"/>
                  </a:lnTo>
                  <a:lnTo>
                    <a:pt x="2505" y="139"/>
                  </a:lnTo>
                  <a:lnTo>
                    <a:pt x="2499" y="153"/>
                  </a:lnTo>
                  <a:lnTo>
                    <a:pt x="2499" y="161"/>
                  </a:lnTo>
                  <a:lnTo>
                    <a:pt x="2505" y="178"/>
                  </a:lnTo>
                  <a:lnTo>
                    <a:pt x="2505" y="184"/>
                  </a:lnTo>
                  <a:lnTo>
                    <a:pt x="2504" y="189"/>
                  </a:lnTo>
                  <a:lnTo>
                    <a:pt x="2498" y="194"/>
                  </a:lnTo>
                  <a:lnTo>
                    <a:pt x="2495" y="195"/>
                  </a:lnTo>
                  <a:lnTo>
                    <a:pt x="2491" y="197"/>
                  </a:lnTo>
                  <a:lnTo>
                    <a:pt x="2489" y="198"/>
                  </a:lnTo>
                  <a:lnTo>
                    <a:pt x="2484" y="198"/>
                  </a:lnTo>
                  <a:lnTo>
                    <a:pt x="2482" y="201"/>
                  </a:lnTo>
                  <a:lnTo>
                    <a:pt x="2484" y="205"/>
                  </a:lnTo>
                  <a:lnTo>
                    <a:pt x="2489" y="212"/>
                  </a:lnTo>
                  <a:lnTo>
                    <a:pt x="2495" y="217"/>
                  </a:lnTo>
                  <a:lnTo>
                    <a:pt x="2501" y="223"/>
                  </a:lnTo>
                  <a:lnTo>
                    <a:pt x="2504" y="228"/>
                  </a:lnTo>
                  <a:lnTo>
                    <a:pt x="2502" y="231"/>
                  </a:lnTo>
                  <a:lnTo>
                    <a:pt x="2501" y="232"/>
                  </a:lnTo>
                  <a:lnTo>
                    <a:pt x="2491" y="232"/>
                  </a:lnTo>
                  <a:lnTo>
                    <a:pt x="2489" y="231"/>
                  </a:lnTo>
                  <a:lnTo>
                    <a:pt x="2482" y="230"/>
                  </a:lnTo>
                  <a:lnTo>
                    <a:pt x="2469" y="231"/>
                  </a:lnTo>
                  <a:lnTo>
                    <a:pt x="2456" y="235"/>
                  </a:lnTo>
                  <a:lnTo>
                    <a:pt x="2438" y="239"/>
                  </a:lnTo>
                  <a:lnTo>
                    <a:pt x="2424" y="245"/>
                  </a:lnTo>
                  <a:lnTo>
                    <a:pt x="2412" y="252"/>
                  </a:lnTo>
                  <a:lnTo>
                    <a:pt x="2402" y="257"/>
                  </a:lnTo>
                  <a:lnTo>
                    <a:pt x="2390" y="261"/>
                  </a:lnTo>
                  <a:lnTo>
                    <a:pt x="2376" y="264"/>
                  </a:lnTo>
                  <a:lnTo>
                    <a:pt x="2353" y="264"/>
                  </a:lnTo>
                  <a:lnTo>
                    <a:pt x="2345" y="263"/>
                  </a:lnTo>
                  <a:lnTo>
                    <a:pt x="2330" y="263"/>
                  </a:lnTo>
                  <a:lnTo>
                    <a:pt x="2313" y="264"/>
                  </a:lnTo>
                  <a:lnTo>
                    <a:pt x="2304" y="267"/>
                  </a:lnTo>
                  <a:lnTo>
                    <a:pt x="2298" y="272"/>
                  </a:lnTo>
                  <a:lnTo>
                    <a:pt x="2292" y="286"/>
                  </a:lnTo>
                  <a:lnTo>
                    <a:pt x="2290" y="290"/>
                  </a:lnTo>
                  <a:lnTo>
                    <a:pt x="2290" y="295"/>
                  </a:lnTo>
                  <a:lnTo>
                    <a:pt x="2292" y="297"/>
                  </a:lnTo>
                  <a:lnTo>
                    <a:pt x="2292" y="300"/>
                  </a:lnTo>
                  <a:lnTo>
                    <a:pt x="2293" y="301"/>
                  </a:lnTo>
                  <a:lnTo>
                    <a:pt x="2293" y="304"/>
                  </a:lnTo>
                  <a:lnTo>
                    <a:pt x="2292" y="306"/>
                  </a:lnTo>
                  <a:lnTo>
                    <a:pt x="2286" y="322"/>
                  </a:lnTo>
                  <a:lnTo>
                    <a:pt x="2283" y="337"/>
                  </a:lnTo>
                  <a:lnTo>
                    <a:pt x="2281" y="342"/>
                  </a:lnTo>
                  <a:lnTo>
                    <a:pt x="2272" y="345"/>
                  </a:lnTo>
                  <a:lnTo>
                    <a:pt x="2264" y="349"/>
                  </a:lnTo>
                  <a:lnTo>
                    <a:pt x="2257" y="354"/>
                  </a:lnTo>
                  <a:lnTo>
                    <a:pt x="2249" y="365"/>
                  </a:lnTo>
                  <a:lnTo>
                    <a:pt x="2237" y="380"/>
                  </a:lnTo>
                  <a:lnTo>
                    <a:pt x="2212" y="405"/>
                  </a:lnTo>
                  <a:lnTo>
                    <a:pt x="2203" y="413"/>
                  </a:lnTo>
                  <a:lnTo>
                    <a:pt x="2196" y="423"/>
                  </a:lnTo>
                  <a:lnTo>
                    <a:pt x="2192" y="428"/>
                  </a:lnTo>
                  <a:lnTo>
                    <a:pt x="2190" y="431"/>
                  </a:lnTo>
                  <a:lnTo>
                    <a:pt x="2192" y="427"/>
                  </a:lnTo>
                  <a:lnTo>
                    <a:pt x="2193" y="419"/>
                  </a:lnTo>
                  <a:lnTo>
                    <a:pt x="2197" y="406"/>
                  </a:lnTo>
                  <a:lnTo>
                    <a:pt x="2203" y="394"/>
                  </a:lnTo>
                  <a:lnTo>
                    <a:pt x="2205" y="385"/>
                  </a:lnTo>
                  <a:lnTo>
                    <a:pt x="2203" y="374"/>
                  </a:lnTo>
                  <a:lnTo>
                    <a:pt x="2195" y="352"/>
                  </a:lnTo>
                  <a:lnTo>
                    <a:pt x="2192" y="341"/>
                  </a:lnTo>
                  <a:lnTo>
                    <a:pt x="2192" y="330"/>
                  </a:lnTo>
                  <a:lnTo>
                    <a:pt x="2196" y="322"/>
                  </a:lnTo>
                  <a:lnTo>
                    <a:pt x="2201" y="313"/>
                  </a:lnTo>
                  <a:lnTo>
                    <a:pt x="2208" y="304"/>
                  </a:lnTo>
                  <a:lnTo>
                    <a:pt x="2219" y="294"/>
                  </a:lnTo>
                  <a:lnTo>
                    <a:pt x="2233" y="287"/>
                  </a:lnTo>
                  <a:lnTo>
                    <a:pt x="2245" y="280"/>
                  </a:lnTo>
                  <a:lnTo>
                    <a:pt x="2256" y="275"/>
                  </a:lnTo>
                  <a:lnTo>
                    <a:pt x="2262" y="271"/>
                  </a:lnTo>
                  <a:lnTo>
                    <a:pt x="2271" y="264"/>
                  </a:lnTo>
                  <a:lnTo>
                    <a:pt x="2282" y="256"/>
                  </a:lnTo>
                  <a:lnTo>
                    <a:pt x="2301" y="239"/>
                  </a:lnTo>
                  <a:lnTo>
                    <a:pt x="2308" y="234"/>
                  </a:lnTo>
                  <a:lnTo>
                    <a:pt x="2311" y="232"/>
                  </a:lnTo>
                  <a:lnTo>
                    <a:pt x="2309" y="232"/>
                  </a:lnTo>
                  <a:lnTo>
                    <a:pt x="2308" y="234"/>
                  </a:lnTo>
                  <a:lnTo>
                    <a:pt x="2305" y="235"/>
                  </a:lnTo>
                  <a:lnTo>
                    <a:pt x="2301" y="238"/>
                  </a:lnTo>
                  <a:lnTo>
                    <a:pt x="2296" y="241"/>
                  </a:lnTo>
                  <a:lnTo>
                    <a:pt x="2292" y="243"/>
                  </a:lnTo>
                  <a:lnTo>
                    <a:pt x="2281" y="250"/>
                  </a:lnTo>
                  <a:lnTo>
                    <a:pt x="2268" y="256"/>
                  </a:lnTo>
                  <a:lnTo>
                    <a:pt x="2259" y="258"/>
                  </a:lnTo>
                  <a:lnTo>
                    <a:pt x="2256" y="258"/>
                  </a:lnTo>
                  <a:lnTo>
                    <a:pt x="2255" y="256"/>
                  </a:lnTo>
                  <a:lnTo>
                    <a:pt x="2253" y="254"/>
                  </a:lnTo>
                  <a:lnTo>
                    <a:pt x="2252" y="250"/>
                  </a:lnTo>
                  <a:lnTo>
                    <a:pt x="2252" y="238"/>
                  </a:lnTo>
                  <a:lnTo>
                    <a:pt x="2249" y="234"/>
                  </a:lnTo>
                  <a:lnTo>
                    <a:pt x="2244" y="234"/>
                  </a:lnTo>
                  <a:lnTo>
                    <a:pt x="2236" y="235"/>
                  </a:lnTo>
                  <a:lnTo>
                    <a:pt x="2229" y="241"/>
                  </a:lnTo>
                  <a:lnTo>
                    <a:pt x="2214" y="256"/>
                  </a:lnTo>
                  <a:lnTo>
                    <a:pt x="2201" y="264"/>
                  </a:lnTo>
                  <a:lnTo>
                    <a:pt x="2186" y="275"/>
                  </a:lnTo>
                  <a:lnTo>
                    <a:pt x="2182" y="279"/>
                  </a:lnTo>
                  <a:lnTo>
                    <a:pt x="2178" y="282"/>
                  </a:lnTo>
                  <a:lnTo>
                    <a:pt x="2177" y="285"/>
                  </a:lnTo>
                  <a:lnTo>
                    <a:pt x="2174" y="287"/>
                  </a:lnTo>
                  <a:lnTo>
                    <a:pt x="2170" y="287"/>
                  </a:lnTo>
                  <a:lnTo>
                    <a:pt x="2169" y="289"/>
                  </a:lnTo>
                  <a:lnTo>
                    <a:pt x="2158" y="289"/>
                  </a:lnTo>
                  <a:lnTo>
                    <a:pt x="2148" y="285"/>
                  </a:lnTo>
                  <a:lnTo>
                    <a:pt x="2140" y="280"/>
                  </a:lnTo>
                  <a:lnTo>
                    <a:pt x="2133" y="275"/>
                  </a:lnTo>
                  <a:lnTo>
                    <a:pt x="2126" y="274"/>
                  </a:lnTo>
                  <a:lnTo>
                    <a:pt x="2119" y="276"/>
                  </a:lnTo>
                  <a:lnTo>
                    <a:pt x="2108" y="279"/>
                  </a:lnTo>
                  <a:lnTo>
                    <a:pt x="2093" y="282"/>
                  </a:lnTo>
                  <a:lnTo>
                    <a:pt x="2076" y="282"/>
                  </a:lnTo>
                  <a:lnTo>
                    <a:pt x="2058" y="280"/>
                  </a:lnTo>
                  <a:lnTo>
                    <a:pt x="2033" y="280"/>
                  </a:lnTo>
                  <a:lnTo>
                    <a:pt x="2026" y="283"/>
                  </a:lnTo>
                  <a:lnTo>
                    <a:pt x="2009" y="301"/>
                  </a:lnTo>
                  <a:lnTo>
                    <a:pt x="1998" y="311"/>
                  </a:lnTo>
                  <a:lnTo>
                    <a:pt x="1988" y="320"/>
                  </a:lnTo>
                  <a:lnTo>
                    <a:pt x="1979" y="326"/>
                  </a:lnTo>
                  <a:lnTo>
                    <a:pt x="1969" y="330"/>
                  </a:lnTo>
                  <a:lnTo>
                    <a:pt x="1959" y="335"/>
                  </a:lnTo>
                  <a:lnTo>
                    <a:pt x="1951" y="341"/>
                  </a:lnTo>
                  <a:lnTo>
                    <a:pt x="1947" y="346"/>
                  </a:lnTo>
                  <a:lnTo>
                    <a:pt x="1947" y="352"/>
                  </a:lnTo>
                  <a:lnTo>
                    <a:pt x="1948" y="354"/>
                  </a:lnTo>
                  <a:lnTo>
                    <a:pt x="1954" y="354"/>
                  </a:lnTo>
                  <a:lnTo>
                    <a:pt x="1961" y="348"/>
                  </a:lnTo>
                  <a:lnTo>
                    <a:pt x="1963" y="346"/>
                  </a:lnTo>
                  <a:lnTo>
                    <a:pt x="1966" y="343"/>
                  </a:lnTo>
                  <a:lnTo>
                    <a:pt x="1969" y="343"/>
                  </a:lnTo>
                  <a:lnTo>
                    <a:pt x="1969" y="353"/>
                  </a:lnTo>
                  <a:lnTo>
                    <a:pt x="1968" y="356"/>
                  </a:lnTo>
                  <a:lnTo>
                    <a:pt x="1969" y="359"/>
                  </a:lnTo>
                  <a:lnTo>
                    <a:pt x="1969" y="361"/>
                  </a:lnTo>
                  <a:lnTo>
                    <a:pt x="1970" y="363"/>
                  </a:lnTo>
                  <a:lnTo>
                    <a:pt x="1973" y="363"/>
                  </a:lnTo>
                  <a:lnTo>
                    <a:pt x="1981" y="361"/>
                  </a:lnTo>
                  <a:lnTo>
                    <a:pt x="1989" y="357"/>
                  </a:lnTo>
                  <a:lnTo>
                    <a:pt x="1998" y="354"/>
                  </a:lnTo>
                  <a:lnTo>
                    <a:pt x="2002" y="354"/>
                  </a:lnTo>
                  <a:lnTo>
                    <a:pt x="2007" y="356"/>
                  </a:lnTo>
                  <a:lnTo>
                    <a:pt x="2011" y="360"/>
                  </a:lnTo>
                  <a:lnTo>
                    <a:pt x="2017" y="371"/>
                  </a:lnTo>
                  <a:lnTo>
                    <a:pt x="2017" y="368"/>
                  </a:lnTo>
                  <a:lnTo>
                    <a:pt x="2018" y="365"/>
                  </a:lnTo>
                  <a:lnTo>
                    <a:pt x="2020" y="364"/>
                  </a:lnTo>
                  <a:lnTo>
                    <a:pt x="2022" y="364"/>
                  </a:lnTo>
                  <a:lnTo>
                    <a:pt x="2025" y="363"/>
                  </a:lnTo>
                  <a:lnTo>
                    <a:pt x="2040" y="363"/>
                  </a:lnTo>
                  <a:lnTo>
                    <a:pt x="2041" y="364"/>
                  </a:lnTo>
                  <a:lnTo>
                    <a:pt x="2041" y="365"/>
                  </a:lnTo>
                  <a:lnTo>
                    <a:pt x="2043" y="368"/>
                  </a:lnTo>
                  <a:lnTo>
                    <a:pt x="2043" y="369"/>
                  </a:lnTo>
                  <a:lnTo>
                    <a:pt x="2046" y="372"/>
                  </a:lnTo>
                  <a:lnTo>
                    <a:pt x="2046" y="376"/>
                  </a:lnTo>
                  <a:lnTo>
                    <a:pt x="2043" y="382"/>
                  </a:lnTo>
                  <a:lnTo>
                    <a:pt x="2040" y="383"/>
                  </a:lnTo>
                  <a:lnTo>
                    <a:pt x="2037" y="386"/>
                  </a:lnTo>
                  <a:lnTo>
                    <a:pt x="2037" y="389"/>
                  </a:lnTo>
                  <a:lnTo>
                    <a:pt x="2040" y="390"/>
                  </a:lnTo>
                  <a:lnTo>
                    <a:pt x="2041" y="393"/>
                  </a:lnTo>
                  <a:lnTo>
                    <a:pt x="2044" y="397"/>
                  </a:lnTo>
                  <a:lnTo>
                    <a:pt x="2047" y="400"/>
                  </a:lnTo>
                  <a:lnTo>
                    <a:pt x="2051" y="409"/>
                  </a:lnTo>
                  <a:lnTo>
                    <a:pt x="2054" y="419"/>
                  </a:lnTo>
                  <a:lnTo>
                    <a:pt x="2054" y="428"/>
                  </a:lnTo>
                  <a:lnTo>
                    <a:pt x="2052" y="432"/>
                  </a:lnTo>
                  <a:lnTo>
                    <a:pt x="2050" y="434"/>
                  </a:lnTo>
                  <a:lnTo>
                    <a:pt x="2047" y="437"/>
                  </a:lnTo>
                  <a:lnTo>
                    <a:pt x="2043" y="439"/>
                  </a:lnTo>
                  <a:lnTo>
                    <a:pt x="2041" y="443"/>
                  </a:lnTo>
                  <a:lnTo>
                    <a:pt x="2040" y="446"/>
                  </a:lnTo>
                  <a:lnTo>
                    <a:pt x="2041" y="452"/>
                  </a:lnTo>
                  <a:lnTo>
                    <a:pt x="2044" y="468"/>
                  </a:lnTo>
                  <a:lnTo>
                    <a:pt x="2044" y="475"/>
                  </a:lnTo>
                  <a:lnTo>
                    <a:pt x="2043" y="479"/>
                  </a:lnTo>
                  <a:lnTo>
                    <a:pt x="2037" y="479"/>
                  </a:lnTo>
                  <a:lnTo>
                    <a:pt x="2035" y="478"/>
                  </a:lnTo>
                  <a:lnTo>
                    <a:pt x="2032" y="475"/>
                  </a:lnTo>
                  <a:lnTo>
                    <a:pt x="2029" y="474"/>
                  </a:lnTo>
                  <a:lnTo>
                    <a:pt x="2028" y="471"/>
                  </a:lnTo>
                  <a:lnTo>
                    <a:pt x="2026" y="469"/>
                  </a:lnTo>
                  <a:lnTo>
                    <a:pt x="2025" y="463"/>
                  </a:lnTo>
                  <a:lnTo>
                    <a:pt x="2024" y="449"/>
                  </a:lnTo>
                  <a:lnTo>
                    <a:pt x="2024" y="408"/>
                  </a:lnTo>
                  <a:lnTo>
                    <a:pt x="2022" y="394"/>
                  </a:lnTo>
                  <a:lnTo>
                    <a:pt x="2018" y="378"/>
                  </a:lnTo>
                  <a:lnTo>
                    <a:pt x="2017" y="391"/>
                  </a:lnTo>
                  <a:lnTo>
                    <a:pt x="2013" y="404"/>
                  </a:lnTo>
                  <a:lnTo>
                    <a:pt x="2009" y="420"/>
                  </a:lnTo>
                  <a:lnTo>
                    <a:pt x="2003" y="438"/>
                  </a:lnTo>
                  <a:lnTo>
                    <a:pt x="1995" y="454"/>
                  </a:lnTo>
                  <a:lnTo>
                    <a:pt x="1981" y="471"/>
                  </a:lnTo>
                  <a:lnTo>
                    <a:pt x="1958" y="494"/>
                  </a:lnTo>
                  <a:lnTo>
                    <a:pt x="1946" y="505"/>
                  </a:lnTo>
                  <a:lnTo>
                    <a:pt x="1936" y="516"/>
                  </a:lnTo>
                  <a:lnTo>
                    <a:pt x="1931" y="523"/>
                  </a:lnTo>
                  <a:lnTo>
                    <a:pt x="1924" y="526"/>
                  </a:lnTo>
                  <a:lnTo>
                    <a:pt x="1916" y="526"/>
                  </a:lnTo>
                  <a:lnTo>
                    <a:pt x="1907" y="523"/>
                  </a:lnTo>
                  <a:lnTo>
                    <a:pt x="1902" y="519"/>
                  </a:lnTo>
                  <a:lnTo>
                    <a:pt x="1901" y="517"/>
                  </a:lnTo>
                  <a:lnTo>
                    <a:pt x="1899" y="519"/>
                  </a:lnTo>
                  <a:lnTo>
                    <a:pt x="1896" y="520"/>
                  </a:lnTo>
                  <a:lnTo>
                    <a:pt x="1884" y="533"/>
                  </a:lnTo>
                  <a:lnTo>
                    <a:pt x="1881" y="534"/>
                  </a:lnTo>
                  <a:lnTo>
                    <a:pt x="1875" y="539"/>
                  </a:lnTo>
                  <a:lnTo>
                    <a:pt x="1869" y="546"/>
                  </a:lnTo>
                  <a:lnTo>
                    <a:pt x="1866" y="556"/>
                  </a:lnTo>
                  <a:lnTo>
                    <a:pt x="1864" y="561"/>
                  </a:lnTo>
                  <a:lnTo>
                    <a:pt x="1858" y="564"/>
                  </a:lnTo>
                  <a:lnTo>
                    <a:pt x="1854" y="565"/>
                  </a:lnTo>
                  <a:lnTo>
                    <a:pt x="1849" y="568"/>
                  </a:lnTo>
                  <a:lnTo>
                    <a:pt x="1847" y="571"/>
                  </a:lnTo>
                  <a:lnTo>
                    <a:pt x="1846" y="572"/>
                  </a:lnTo>
                  <a:lnTo>
                    <a:pt x="1847" y="579"/>
                  </a:lnTo>
                  <a:lnTo>
                    <a:pt x="1853" y="589"/>
                  </a:lnTo>
                  <a:lnTo>
                    <a:pt x="1864" y="605"/>
                  </a:lnTo>
                  <a:lnTo>
                    <a:pt x="1865" y="613"/>
                  </a:lnTo>
                  <a:lnTo>
                    <a:pt x="1865" y="623"/>
                  </a:lnTo>
                  <a:lnTo>
                    <a:pt x="1862" y="634"/>
                  </a:lnTo>
                  <a:lnTo>
                    <a:pt x="1858" y="642"/>
                  </a:lnTo>
                  <a:lnTo>
                    <a:pt x="1853" y="649"/>
                  </a:lnTo>
                  <a:lnTo>
                    <a:pt x="1846" y="653"/>
                  </a:lnTo>
                  <a:lnTo>
                    <a:pt x="1840" y="657"/>
                  </a:lnTo>
                  <a:lnTo>
                    <a:pt x="1834" y="657"/>
                  </a:lnTo>
                  <a:lnTo>
                    <a:pt x="1825" y="653"/>
                  </a:lnTo>
                  <a:lnTo>
                    <a:pt x="1820" y="648"/>
                  </a:lnTo>
                  <a:lnTo>
                    <a:pt x="1821" y="641"/>
                  </a:lnTo>
                  <a:lnTo>
                    <a:pt x="1825" y="634"/>
                  </a:lnTo>
                  <a:lnTo>
                    <a:pt x="1829" y="626"/>
                  </a:lnTo>
                  <a:lnTo>
                    <a:pt x="1831" y="616"/>
                  </a:lnTo>
                  <a:lnTo>
                    <a:pt x="1828" y="609"/>
                  </a:lnTo>
                  <a:lnTo>
                    <a:pt x="1824" y="604"/>
                  </a:lnTo>
                  <a:lnTo>
                    <a:pt x="1821" y="600"/>
                  </a:lnTo>
                  <a:lnTo>
                    <a:pt x="1819" y="600"/>
                  </a:lnTo>
                  <a:lnTo>
                    <a:pt x="1816" y="602"/>
                  </a:lnTo>
                  <a:lnTo>
                    <a:pt x="1813" y="604"/>
                  </a:lnTo>
                  <a:lnTo>
                    <a:pt x="1809" y="608"/>
                  </a:lnTo>
                  <a:lnTo>
                    <a:pt x="1806" y="609"/>
                  </a:lnTo>
                  <a:lnTo>
                    <a:pt x="1805" y="609"/>
                  </a:lnTo>
                  <a:lnTo>
                    <a:pt x="1803" y="608"/>
                  </a:lnTo>
                  <a:lnTo>
                    <a:pt x="1803" y="598"/>
                  </a:lnTo>
                  <a:lnTo>
                    <a:pt x="1806" y="590"/>
                  </a:lnTo>
                  <a:lnTo>
                    <a:pt x="1808" y="583"/>
                  </a:lnTo>
                  <a:lnTo>
                    <a:pt x="1806" y="575"/>
                  </a:lnTo>
                  <a:lnTo>
                    <a:pt x="1803" y="568"/>
                  </a:lnTo>
                  <a:lnTo>
                    <a:pt x="1801" y="564"/>
                  </a:lnTo>
                  <a:lnTo>
                    <a:pt x="1797" y="565"/>
                  </a:lnTo>
                  <a:lnTo>
                    <a:pt x="1790" y="570"/>
                  </a:lnTo>
                  <a:lnTo>
                    <a:pt x="1782" y="576"/>
                  </a:lnTo>
                  <a:lnTo>
                    <a:pt x="1775" y="580"/>
                  </a:lnTo>
                  <a:lnTo>
                    <a:pt x="1768" y="582"/>
                  </a:lnTo>
                  <a:lnTo>
                    <a:pt x="1765" y="579"/>
                  </a:lnTo>
                  <a:lnTo>
                    <a:pt x="1764" y="572"/>
                  </a:lnTo>
                  <a:lnTo>
                    <a:pt x="1765" y="565"/>
                  </a:lnTo>
                  <a:lnTo>
                    <a:pt x="1768" y="557"/>
                  </a:lnTo>
                  <a:lnTo>
                    <a:pt x="1771" y="552"/>
                  </a:lnTo>
                  <a:lnTo>
                    <a:pt x="1771" y="549"/>
                  </a:lnTo>
                  <a:lnTo>
                    <a:pt x="1768" y="549"/>
                  </a:lnTo>
                  <a:lnTo>
                    <a:pt x="1765" y="550"/>
                  </a:lnTo>
                  <a:lnTo>
                    <a:pt x="1762" y="553"/>
                  </a:lnTo>
                  <a:lnTo>
                    <a:pt x="1760" y="554"/>
                  </a:lnTo>
                  <a:lnTo>
                    <a:pt x="1757" y="557"/>
                  </a:lnTo>
                  <a:lnTo>
                    <a:pt x="1750" y="563"/>
                  </a:lnTo>
                  <a:lnTo>
                    <a:pt x="1743" y="570"/>
                  </a:lnTo>
                  <a:lnTo>
                    <a:pt x="1736" y="575"/>
                  </a:lnTo>
                  <a:lnTo>
                    <a:pt x="1731" y="576"/>
                  </a:lnTo>
                  <a:lnTo>
                    <a:pt x="1728" y="576"/>
                  </a:lnTo>
                  <a:lnTo>
                    <a:pt x="1727" y="578"/>
                  </a:lnTo>
                  <a:lnTo>
                    <a:pt x="1724" y="579"/>
                  </a:lnTo>
                  <a:lnTo>
                    <a:pt x="1721" y="582"/>
                  </a:lnTo>
                  <a:lnTo>
                    <a:pt x="1720" y="585"/>
                  </a:lnTo>
                  <a:lnTo>
                    <a:pt x="1720" y="587"/>
                  </a:lnTo>
                  <a:lnTo>
                    <a:pt x="1721" y="591"/>
                  </a:lnTo>
                  <a:lnTo>
                    <a:pt x="1738" y="608"/>
                  </a:lnTo>
                  <a:lnTo>
                    <a:pt x="1741" y="609"/>
                  </a:lnTo>
                  <a:lnTo>
                    <a:pt x="1749" y="609"/>
                  </a:lnTo>
                  <a:lnTo>
                    <a:pt x="1757" y="607"/>
                  </a:lnTo>
                  <a:lnTo>
                    <a:pt x="1765" y="605"/>
                  </a:lnTo>
                  <a:lnTo>
                    <a:pt x="1768" y="605"/>
                  </a:lnTo>
                  <a:lnTo>
                    <a:pt x="1771" y="607"/>
                  </a:lnTo>
                  <a:lnTo>
                    <a:pt x="1773" y="609"/>
                  </a:lnTo>
                  <a:lnTo>
                    <a:pt x="1775" y="612"/>
                  </a:lnTo>
                  <a:lnTo>
                    <a:pt x="1775" y="622"/>
                  </a:lnTo>
                  <a:lnTo>
                    <a:pt x="1771" y="626"/>
                  </a:lnTo>
                  <a:lnTo>
                    <a:pt x="1762" y="631"/>
                  </a:lnTo>
                  <a:lnTo>
                    <a:pt x="1754" y="635"/>
                  </a:lnTo>
                  <a:lnTo>
                    <a:pt x="1747" y="638"/>
                  </a:lnTo>
                  <a:lnTo>
                    <a:pt x="1742" y="642"/>
                  </a:lnTo>
                  <a:lnTo>
                    <a:pt x="1742" y="646"/>
                  </a:lnTo>
                  <a:lnTo>
                    <a:pt x="1747" y="654"/>
                  </a:lnTo>
                  <a:lnTo>
                    <a:pt x="1757" y="667"/>
                  </a:lnTo>
                  <a:lnTo>
                    <a:pt x="1765" y="683"/>
                  </a:lnTo>
                  <a:lnTo>
                    <a:pt x="1771" y="701"/>
                  </a:lnTo>
                  <a:lnTo>
                    <a:pt x="1772" y="719"/>
                  </a:lnTo>
                  <a:lnTo>
                    <a:pt x="1773" y="734"/>
                  </a:lnTo>
                  <a:lnTo>
                    <a:pt x="1772" y="742"/>
                  </a:lnTo>
                  <a:lnTo>
                    <a:pt x="1765" y="752"/>
                  </a:lnTo>
                  <a:lnTo>
                    <a:pt x="1757" y="761"/>
                  </a:lnTo>
                  <a:lnTo>
                    <a:pt x="1747" y="772"/>
                  </a:lnTo>
                  <a:lnTo>
                    <a:pt x="1739" y="781"/>
                  </a:lnTo>
                  <a:lnTo>
                    <a:pt x="1732" y="786"/>
                  </a:lnTo>
                  <a:lnTo>
                    <a:pt x="1726" y="796"/>
                  </a:lnTo>
                  <a:lnTo>
                    <a:pt x="1717" y="807"/>
                  </a:lnTo>
                  <a:lnTo>
                    <a:pt x="1708" y="818"/>
                  </a:lnTo>
                  <a:lnTo>
                    <a:pt x="1697" y="827"/>
                  </a:lnTo>
                  <a:lnTo>
                    <a:pt x="1686" y="833"/>
                  </a:lnTo>
                  <a:lnTo>
                    <a:pt x="1672" y="838"/>
                  </a:lnTo>
                  <a:lnTo>
                    <a:pt x="1659" y="841"/>
                  </a:lnTo>
                  <a:lnTo>
                    <a:pt x="1648" y="844"/>
                  </a:lnTo>
                  <a:lnTo>
                    <a:pt x="1641" y="842"/>
                  </a:lnTo>
                  <a:lnTo>
                    <a:pt x="1638" y="841"/>
                  </a:lnTo>
                  <a:lnTo>
                    <a:pt x="1633" y="844"/>
                  </a:lnTo>
                  <a:lnTo>
                    <a:pt x="1628" y="846"/>
                  </a:lnTo>
                  <a:lnTo>
                    <a:pt x="1626" y="849"/>
                  </a:lnTo>
                  <a:lnTo>
                    <a:pt x="1623" y="853"/>
                  </a:lnTo>
                  <a:lnTo>
                    <a:pt x="1622" y="857"/>
                  </a:lnTo>
                  <a:lnTo>
                    <a:pt x="1622" y="863"/>
                  </a:lnTo>
                  <a:lnTo>
                    <a:pt x="1623" y="868"/>
                  </a:lnTo>
                  <a:lnTo>
                    <a:pt x="1626" y="874"/>
                  </a:lnTo>
                  <a:lnTo>
                    <a:pt x="1630" y="878"/>
                  </a:lnTo>
                  <a:lnTo>
                    <a:pt x="1630" y="879"/>
                  </a:lnTo>
                  <a:lnTo>
                    <a:pt x="1628" y="885"/>
                  </a:lnTo>
                  <a:lnTo>
                    <a:pt x="1624" y="892"/>
                  </a:lnTo>
                  <a:lnTo>
                    <a:pt x="1619" y="898"/>
                  </a:lnTo>
                  <a:lnTo>
                    <a:pt x="1615" y="905"/>
                  </a:lnTo>
                  <a:lnTo>
                    <a:pt x="1613" y="907"/>
                  </a:lnTo>
                  <a:lnTo>
                    <a:pt x="1608" y="907"/>
                  </a:lnTo>
                  <a:lnTo>
                    <a:pt x="1602" y="904"/>
                  </a:lnTo>
                  <a:lnTo>
                    <a:pt x="1601" y="901"/>
                  </a:lnTo>
                  <a:lnTo>
                    <a:pt x="1598" y="897"/>
                  </a:lnTo>
                  <a:lnTo>
                    <a:pt x="1598" y="886"/>
                  </a:lnTo>
                  <a:lnTo>
                    <a:pt x="1601" y="874"/>
                  </a:lnTo>
                  <a:lnTo>
                    <a:pt x="1605" y="864"/>
                  </a:lnTo>
                  <a:lnTo>
                    <a:pt x="1608" y="857"/>
                  </a:lnTo>
                  <a:lnTo>
                    <a:pt x="1609" y="850"/>
                  </a:lnTo>
                  <a:lnTo>
                    <a:pt x="1608" y="846"/>
                  </a:lnTo>
                  <a:lnTo>
                    <a:pt x="1607" y="844"/>
                  </a:lnTo>
                  <a:lnTo>
                    <a:pt x="1604" y="841"/>
                  </a:lnTo>
                  <a:lnTo>
                    <a:pt x="1601" y="839"/>
                  </a:lnTo>
                  <a:lnTo>
                    <a:pt x="1598" y="839"/>
                  </a:lnTo>
                  <a:lnTo>
                    <a:pt x="1596" y="841"/>
                  </a:lnTo>
                  <a:lnTo>
                    <a:pt x="1587" y="849"/>
                  </a:lnTo>
                  <a:lnTo>
                    <a:pt x="1581" y="857"/>
                  </a:lnTo>
                  <a:lnTo>
                    <a:pt x="1566" y="872"/>
                  </a:lnTo>
                  <a:lnTo>
                    <a:pt x="1570" y="881"/>
                  </a:lnTo>
                  <a:lnTo>
                    <a:pt x="1572" y="890"/>
                  </a:lnTo>
                  <a:lnTo>
                    <a:pt x="1578" y="898"/>
                  </a:lnTo>
                  <a:lnTo>
                    <a:pt x="1583" y="905"/>
                  </a:lnTo>
                  <a:lnTo>
                    <a:pt x="1592" y="915"/>
                  </a:lnTo>
                  <a:lnTo>
                    <a:pt x="1601" y="929"/>
                  </a:lnTo>
                  <a:lnTo>
                    <a:pt x="1612" y="945"/>
                  </a:lnTo>
                  <a:lnTo>
                    <a:pt x="1618" y="959"/>
                  </a:lnTo>
                  <a:lnTo>
                    <a:pt x="1618" y="972"/>
                  </a:lnTo>
                  <a:lnTo>
                    <a:pt x="1615" y="985"/>
                  </a:lnTo>
                  <a:lnTo>
                    <a:pt x="1612" y="996"/>
                  </a:lnTo>
                  <a:lnTo>
                    <a:pt x="1608" y="1004"/>
                  </a:lnTo>
                  <a:lnTo>
                    <a:pt x="1602" y="1008"/>
                  </a:lnTo>
                  <a:lnTo>
                    <a:pt x="1596" y="1011"/>
                  </a:lnTo>
                  <a:lnTo>
                    <a:pt x="1589" y="1012"/>
                  </a:lnTo>
                  <a:lnTo>
                    <a:pt x="1583" y="1015"/>
                  </a:lnTo>
                  <a:lnTo>
                    <a:pt x="1578" y="1020"/>
                  </a:lnTo>
                  <a:lnTo>
                    <a:pt x="1572" y="1031"/>
                  </a:lnTo>
                  <a:lnTo>
                    <a:pt x="1564" y="1050"/>
                  </a:lnTo>
                  <a:lnTo>
                    <a:pt x="1560" y="1059"/>
                  </a:lnTo>
                  <a:lnTo>
                    <a:pt x="1556" y="1064"/>
                  </a:lnTo>
                  <a:lnTo>
                    <a:pt x="1555" y="1064"/>
                  </a:lnTo>
                  <a:lnTo>
                    <a:pt x="1552" y="1059"/>
                  </a:lnTo>
                  <a:lnTo>
                    <a:pt x="1549" y="1048"/>
                  </a:lnTo>
                  <a:lnTo>
                    <a:pt x="1545" y="1037"/>
                  </a:lnTo>
                  <a:lnTo>
                    <a:pt x="1542" y="1026"/>
                  </a:lnTo>
                  <a:lnTo>
                    <a:pt x="1540" y="1018"/>
                  </a:lnTo>
                  <a:lnTo>
                    <a:pt x="1534" y="1007"/>
                  </a:lnTo>
                  <a:lnTo>
                    <a:pt x="1529" y="997"/>
                  </a:lnTo>
                  <a:lnTo>
                    <a:pt x="1523" y="989"/>
                  </a:lnTo>
                  <a:lnTo>
                    <a:pt x="1507" y="972"/>
                  </a:lnTo>
                  <a:lnTo>
                    <a:pt x="1503" y="970"/>
                  </a:lnTo>
                  <a:lnTo>
                    <a:pt x="1500" y="968"/>
                  </a:lnTo>
                  <a:lnTo>
                    <a:pt x="1499" y="968"/>
                  </a:lnTo>
                  <a:lnTo>
                    <a:pt x="1496" y="971"/>
                  </a:lnTo>
                  <a:lnTo>
                    <a:pt x="1496" y="975"/>
                  </a:lnTo>
                  <a:lnTo>
                    <a:pt x="1494" y="985"/>
                  </a:lnTo>
                  <a:lnTo>
                    <a:pt x="1492" y="997"/>
                  </a:lnTo>
                  <a:lnTo>
                    <a:pt x="1489" y="1008"/>
                  </a:lnTo>
                  <a:lnTo>
                    <a:pt x="1488" y="1016"/>
                  </a:lnTo>
                  <a:lnTo>
                    <a:pt x="1486" y="1016"/>
                  </a:lnTo>
                  <a:lnTo>
                    <a:pt x="1482" y="1012"/>
                  </a:lnTo>
                  <a:lnTo>
                    <a:pt x="1478" y="1005"/>
                  </a:lnTo>
                  <a:lnTo>
                    <a:pt x="1473" y="997"/>
                  </a:lnTo>
                  <a:lnTo>
                    <a:pt x="1468" y="987"/>
                  </a:lnTo>
                  <a:lnTo>
                    <a:pt x="1467" y="981"/>
                  </a:lnTo>
                  <a:lnTo>
                    <a:pt x="1467" y="964"/>
                  </a:lnTo>
                  <a:lnTo>
                    <a:pt x="1466" y="945"/>
                  </a:lnTo>
                  <a:lnTo>
                    <a:pt x="1466" y="926"/>
                  </a:lnTo>
                  <a:lnTo>
                    <a:pt x="1464" y="919"/>
                  </a:lnTo>
                  <a:lnTo>
                    <a:pt x="1462" y="916"/>
                  </a:lnTo>
                  <a:lnTo>
                    <a:pt x="1458" y="916"/>
                  </a:lnTo>
                  <a:lnTo>
                    <a:pt x="1452" y="919"/>
                  </a:lnTo>
                  <a:lnTo>
                    <a:pt x="1448" y="922"/>
                  </a:lnTo>
                  <a:lnTo>
                    <a:pt x="1444" y="923"/>
                  </a:lnTo>
                  <a:lnTo>
                    <a:pt x="1443" y="924"/>
                  </a:lnTo>
                  <a:lnTo>
                    <a:pt x="1441" y="927"/>
                  </a:lnTo>
                  <a:lnTo>
                    <a:pt x="1437" y="937"/>
                  </a:lnTo>
                  <a:lnTo>
                    <a:pt x="1433" y="948"/>
                  </a:lnTo>
                  <a:lnTo>
                    <a:pt x="1427" y="957"/>
                  </a:lnTo>
                  <a:lnTo>
                    <a:pt x="1423" y="967"/>
                  </a:lnTo>
                  <a:lnTo>
                    <a:pt x="1419" y="970"/>
                  </a:lnTo>
                  <a:lnTo>
                    <a:pt x="1418" y="967"/>
                  </a:lnTo>
                  <a:lnTo>
                    <a:pt x="1417" y="959"/>
                  </a:lnTo>
                  <a:lnTo>
                    <a:pt x="1418" y="946"/>
                  </a:lnTo>
                  <a:lnTo>
                    <a:pt x="1418" y="934"/>
                  </a:lnTo>
                  <a:lnTo>
                    <a:pt x="1419" y="922"/>
                  </a:lnTo>
                  <a:lnTo>
                    <a:pt x="1421" y="912"/>
                  </a:lnTo>
                  <a:lnTo>
                    <a:pt x="1419" y="898"/>
                  </a:lnTo>
                  <a:lnTo>
                    <a:pt x="1415" y="886"/>
                  </a:lnTo>
                  <a:lnTo>
                    <a:pt x="1411" y="878"/>
                  </a:lnTo>
                  <a:lnTo>
                    <a:pt x="1407" y="871"/>
                  </a:lnTo>
                  <a:lnTo>
                    <a:pt x="1399" y="861"/>
                  </a:lnTo>
                  <a:lnTo>
                    <a:pt x="1392" y="850"/>
                  </a:lnTo>
                  <a:lnTo>
                    <a:pt x="1386" y="838"/>
                  </a:lnTo>
                  <a:lnTo>
                    <a:pt x="1385" y="834"/>
                  </a:lnTo>
                  <a:lnTo>
                    <a:pt x="1384" y="831"/>
                  </a:lnTo>
                  <a:lnTo>
                    <a:pt x="1382" y="830"/>
                  </a:lnTo>
                  <a:lnTo>
                    <a:pt x="1378" y="830"/>
                  </a:lnTo>
                  <a:lnTo>
                    <a:pt x="1367" y="841"/>
                  </a:lnTo>
                  <a:lnTo>
                    <a:pt x="1363" y="844"/>
                  </a:lnTo>
                  <a:lnTo>
                    <a:pt x="1355" y="845"/>
                  </a:lnTo>
                  <a:lnTo>
                    <a:pt x="1341" y="845"/>
                  </a:lnTo>
                  <a:lnTo>
                    <a:pt x="1329" y="848"/>
                  </a:lnTo>
                  <a:lnTo>
                    <a:pt x="1321" y="852"/>
                  </a:lnTo>
                  <a:lnTo>
                    <a:pt x="1314" y="860"/>
                  </a:lnTo>
                  <a:lnTo>
                    <a:pt x="1310" y="868"/>
                  </a:lnTo>
                  <a:lnTo>
                    <a:pt x="1303" y="875"/>
                  </a:lnTo>
                  <a:lnTo>
                    <a:pt x="1284" y="897"/>
                  </a:lnTo>
                  <a:lnTo>
                    <a:pt x="1276" y="908"/>
                  </a:lnTo>
                  <a:lnTo>
                    <a:pt x="1265" y="916"/>
                  </a:lnTo>
                  <a:lnTo>
                    <a:pt x="1252" y="924"/>
                  </a:lnTo>
                  <a:lnTo>
                    <a:pt x="1246" y="933"/>
                  </a:lnTo>
                  <a:lnTo>
                    <a:pt x="1243" y="941"/>
                  </a:lnTo>
                  <a:lnTo>
                    <a:pt x="1244" y="950"/>
                  </a:lnTo>
                  <a:lnTo>
                    <a:pt x="1246" y="964"/>
                  </a:lnTo>
                  <a:lnTo>
                    <a:pt x="1247" y="979"/>
                  </a:lnTo>
                  <a:lnTo>
                    <a:pt x="1246" y="992"/>
                  </a:lnTo>
                  <a:lnTo>
                    <a:pt x="1239" y="1011"/>
                  </a:lnTo>
                  <a:lnTo>
                    <a:pt x="1226" y="1029"/>
                  </a:lnTo>
                  <a:lnTo>
                    <a:pt x="1221" y="1039"/>
                  </a:lnTo>
                  <a:lnTo>
                    <a:pt x="1217" y="1049"/>
                  </a:lnTo>
                  <a:lnTo>
                    <a:pt x="1211" y="1059"/>
                  </a:lnTo>
                  <a:lnTo>
                    <a:pt x="1206" y="1061"/>
                  </a:lnTo>
                  <a:lnTo>
                    <a:pt x="1202" y="1059"/>
                  </a:lnTo>
                  <a:lnTo>
                    <a:pt x="1199" y="1052"/>
                  </a:lnTo>
                  <a:lnTo>
                    <a:pt x="1198" y="1042"/>
                  </a:lnTo>
                  <a:lnTo>
                    <a:pt x="1198" y="1033"/>
                  </a:lnTo>
                  <a:lnTo>
                    <a:pt x="1196" y="1024"/>
                  </a:lnTo>
                  <a:lnTo>
                    <a:pt x="1191" y="1013"/>
                  </a:lnTo>
                  <a:lnTo>
                    <a:pt x="1184" y="1002"/>
                  </a:lnTo>
                  <a:lnTo>
                    <a:pt x="1179" y="992"/>
                  </a:lnTo>
                  <a:lnTo>
                    <a:pt x="1175" y="985"/>
                  </a:lnTo>
                  <a:lnTo>
                    <a:pt x="1172" y="978"/>
                  </a:lnTo>
                  <a:lnTo>
                    <a:pt x="1168" y="968"/>
                  </a:lnTo>
                  <a:lnTo>
                    <a:pt x="1162" y="957"/>
                  </a:lnTo>
                  <a:lnTo>
                    <a:pt x="1158" y="948"/>
                  </a:lnTo>
                  <a:lnTo>
                    <a:pt x="1155" y="939"/>
                  </a:lnTo>
                  <a:lnTo>
                    <a:pt x="1153" y="934"/>
                  </a:lnTo>
                  <a:lnTo>
                    <a:pt x="1151" y="926"/>
                  </a:lnTo>
                  <a:lnTo>
                    <a:pt x="1149" y="915"/>
                  </a:lnTo>
                  <a:lnTo>
                    <a:pt x="1146" y="902"/>
                  </a:lnTo>
                  <a:lnTo>
                    <a:pt x="1143" y="892"/>
                  </a:lnTo>
                  <a:lnTo>
                    <a:pt x="1143" y="839"/>
                  </a:lnTo>
                  <a:lnTo>
                    <a:pt x="1142" y="842"/>
                  </a:lnTo>
                  <a:lnTo>
                    <a:pt x="1136" y="846"/>
                  </a:lnTo>
                  <a:lnTo>
                    <a:pt x="1131" y="853"/>
                  </a:lnTo>
                  <a:lnTo>
                    <a:pt x="1124" y="857"/>
                  </a:lnTo>
                  <a:lnTo>
                    <a:pt x="1118" y="859"/>
                  </a:lnTo>
                  <a:lnTo>
                    <a:pt x="1112" y="853"/>
                  </a:lnTo>
                  <a:lnTo>
                    <a:pt x="1106" y="842"/>
                  </a:lnTo>
                  <a:lnTo>
                    <a:pt x="1105" y="827"/>
                  </a:lnTo>
                  <a:lnTo>
                    <a:pt x="1105" y="822"/>
                  </a:lnTo>
                  <a:lnTo>
                    <a:pt x="1102" y="816"/>
                  </a:lnTo>
                  <a:lnTo>
                    <a:pt x="1099" y="813"/>
                  </a:lnTo>
                  <a:lnTo>
                    <a:pt x="1097" y="812"/>
                  </a:lnTo>
                  <a:lnTo>
                    <a:pt x="1094" y="812"/>
                  </a:lnTo>
                  <a:lnTo>
                    <a:pt x="1090" y="811"/>
                  </a:lnTo>
                  <a:lnTo>
                    <a:pt x="1087" y="811"/>
                  </a:lnTo>
                  <a:lnTo>
                    <a:pt x="1084" y="809"/>
                  </a:lnTo>
                  <a:lnTo>
                    <a:pt x="1079" y="804"/>
                  </a:lnTo>
                  <a:lnTo>
                    <a:pt x="1073" y="796"/>
                  </a:lnTo>
                  <a:lnTo>
                    <a:pt x="1067" y="787"/>
                  </a:lnTo>
                  <a:lnTo>
                    <a:pt x="1062" y="783"/>
                  </a:lnTo>
                  <a:lnTo>
                    <a:pt x="1057" y="783"/>
                  </a:lnTo>
                  <a:lnTo>
                    <a:pt x="1054" y="785"/>
                  </a:lnTo>
                  <a:lnTo>
                    <a:pt x="1051" y="787"/>
                  </a:lnTo>
                  <a:lnTo>
                    <a:pt x="1049" y="791"/>
                  </a:lnTo>
                  <a:lnTo>
                    <a:pt x="1043" y="796"/>
                  </a:lnTo>
                  <a:lnTo>
                    <a:pt x="1024" y="798"/>
                  </a:lnTo>
                  <a:lnTo>
                    <a:pt x="1009" y="798"/>
                  </a:lnTo>
                  <a:lnTo>
                    <a:pt x="995" y="797"/>
                  </a:lnTo>
                  <a:lnTo>
                    <a:pt x="980" y="796"/>
                  </a:lnTo>
                  <a:lnTo>
                    <a:pt x="969" y="793"/>
                  </a:lnTo>
                  <a:lnTo>
                    <a:pt x="963" y="787"/>
                  </a:lnTo>
                  <a:lnTo>
                    <a:pt x="954" y="778"/>
                  </a:lnTo>
                  <a:lnTo>
                    <a:pt x="949" y="768"/>
                  </a:lnTo>
                  <a:lnTo>
                    <a:pt x="943" y="763"/>
                  </a:lnTo>
                  <a:lnTo>
                    <a:pt x="939" y="764"/>
                  </a:lnTo>
                  <a:lnTo>
                    <a:pt x="933" y="767"/>
                  </a:lnTo>
                  <a:lnTo>
                    <a:pt x="927" y="771"/>
                  </a:lnTo>
                  <a:lnTo>
                    <a:pt x="920" y="775"/>
                  </a:lnTo>
                  <a:lnTo>
                    <a:pt x="916" y="775"/>
                  </a:lnTo>
                  <a:lnTo>
                    <a:pt x="909" y="771"/>
                  </a:lnTo>
                  <a:lnTo>
                    <a:pt x="901" y="765"/>
                  </a:lnTo>
                  <a:lnTo>
                    <a:pt x="882" y="752"/>
                  </a:lnTo>
                  <a:lnTo>
                    <a:pt x="874" y="745"/>
                  </a:lnTo>
                  <a:lnTo>
                    <a:pt x="867" y="735"/>
                  </a:lnTo>
                  <a:lnTo>
                    <a:pt x="863" y="724"/>
                  </a:lnTo>
                  <a:lnTo>
                    <a:pt x="859" y="715"/>
                  </a:lnTo>
                  <a:lnTo>
                    <a:pt x="855" y="712"/>
                  </a:lnTo>
                  <a:lnTo>
                    <a:pt x="848" y="713"/>
                  </a:lnTo>
                  <a:lnTo>
                    <a:pt x="842" y="719"/>
                  </a:lnTo>
                  <a:lnTo>
                    <a:pt x="838" y="726"/>
                  </a:lnTo>
                  <a:lnTo>
                    <a:pt x="837" y="734"/>
                  </a:lnTo>
                  <a:lnTo>
                    <a:pt x="841" y="742"/>
                  </a:lnTo>
                  <a:lnTo>
                    <a:pt x="855" y="759"/>
                  </a:lnTo>
                  <a:lnTo>
                    <a:pt x="860" y="765"/>
                  </a:lnTo>
                  <a:lnTo>
                    <a:pt x="863" y="772"/>
                  </a:lnTo>
                  <a:lnTo>
                    <a:pt x="864" y="778"/>
                  </a:lnTo>
                  <a:lnTo>
                    <a:pt x="867" y="782"/>
                  </a:lnTo>
                  <a:lnTo>
                    <a:pt x="871" y="787"/>
                  </a:lnTo>
                  <a:lnTo>
                    <a:pt x="883" y="800"/>
                  </a:lnTo>
                  <a:lnTo>
                    <a:pt x="885" y="802"/>
                  </a:lnTo>
                  <a:lnTo>
                    <a:pt x="886" y="807"/>
                  </a:lnTo>
                  <a:lnTo>
                    <a:pt x="886" y="815"/>
                  </a:lnTo>
                  <a:lnTo>
                    <a:pt x="889" y="816"/>
                  </a:lnTo>
                  <a:lnTo>
                    <a:pt x="894" y="815"/>
                  </a:lnTo>
                  <a:lnTo>
                    <a:pt x="901" y="811"/>
                  </a:lnTo>
                  <a:lnTo>
                    <a:pt x="909" y="804"/>
                  </a:lnTo>
                  <a:lnTo>
                    <a:pt x="922" y="796"/>
                  </a:lnTo>
                  <a:lnTo>
                    <a:pt x="924" y="793"/>
                  </a:lnTo>
                  <a:lnTo>
                    <a:pt x="926" y="790"/>
                  </a:lnTo>
                  <a:lnTo>
                    <a:pt x="928" y="787"/>
                  </a:lnTo>
                  <a:lnTo>
                    <a:pt x="928" y="785"/>
                  </a:lnTo>
                  <a:lnTo>
                    <a:pt x="931" y="783"/>
                  </a:lnTo>
                  <a:lnTo>
                    <a:pt x="933" y="783"/>
                  </a:lnTo>
                  <a:lnTo>
                    <a:pt x="935" y="786"/>
                  </a:lnTo>
                  <a:lnTo>
                    <a:pt x="939" y="794"/>
                  </a:lnTo>
                  <a:lnTo>
                    <a:pt x="941" y="798"/>
                  </a:lnTo>
                  <a:lnTo>
                    <a:pt x="946" y="801"/>
                  </a:lnTo>
                  <a:lnTo>
                    <a:pt x="954" y="804"/>
                  </a:lnTo>
                  <a:lnTo>
                    <a:pt x="965" y="811"/>
                  </a:lnTo>
                  <a:lnTo>
                    <a:pt x="975" y="820"/>
                  </a:lnTo>
                  <a:lnTo>
                    <a:pt x="982" y="828"/>
                  </a:lnTo>
                  <a:lnTo>
                    <a:pt x="983" y="835"/>
                  </a:lnTo>
                  <a:lnTo>
                    <a:pt x="980" y="841"/>
                  </a:lnTo>
                  <a:lnTo>
                    <a:pt x="976" y="848"/>
                  </a:lnTo>
                  <a:lnTo>
                    <a:pt x="972" y="853"/>
                  </a:lnTo>
                  <a:lnTo>
                    <a:pt x="968" y="863"/>
                  </a:lnTo>
                  <a:lnTo>
                    <a:pt x="961" y="875"/>
                  </a:lnTo>
                  <a:lnTo>
                    <a:pt x="953" y="889"/>
                  </a:lnTo>
                  <a:lnTo>
                    <a:pt x="945" y="898"/>
                  </a:lnTo>
                  <a:lnTo>
                    <a:pt x="937" y="907"/>
                  </a:lnTo>
                  <a:lnTo>
                    <a:pt x="927" y="915"/>
                  </a:lnTo>
                  <a:lnTo>
                    <a:pt x="916" y="922"/>
                  </a:lnTo>
                  <a:lnTo>
                    <a:pt x="905" y="926"/>
                  </a:lnTo>
                  <a:lnTo>
                    <a:pt x="896" y="930"/>
                  </a:lnTo>
                  <a:lnTo>
                    <a:pt x="889" y="935"/>
                  </a:lnTo>
                  <a:lnTo>
                    <a:pt x="883" y="939"/>
                  </a:lnTo>
                  <a:lnTo>
                    <a:pt x="875" y="942"/>
                  </a:lnTo>
                  <a:lnTo>
                    <a:pt x="864" y="945"/>
                  </a:lnTo>
                  <a:lnTo>
                    <a:pt x="852" y="950"/>
                  </a:lnTo>
                  <a:lnTo>
                    <a:pt x="827" y="963"/>
                  </a:lnTo>
                  <a:lnTo>
                    <a:pt x="820" y="967"/>
                  </a:lnTo>
                  <a:lnTo>
                    <a:pt x="815" y="970"/>
                  </a:lnTo>
                  <a:lnTo>
                    <a:pt x="805" y="974"/>
                  </a:lnTo>
                  <a:lnTo>
                    <a:pt x="794" y="976"/>
                  </a:lnTo>
                  <a:lnTo>
                    <a:pt x="785" y="978"/>
                  </a:lnTo>
                  <a:lnTo>
                    <a:pt x="778" y="978"/>
                  </a:lnTo>
                  <a:lnTo>
                    <a:pt x="773" y="971"/>
                  </a:lnTo>
                  <a:lnTo>
                    <a:pt x="768" y="959"/>
                  </a:lnTo>
                  <a:lnTo>
                    <a:pt x="763" y="929"/>
                  </a:lnTo>
                  <a:lnTo>
                    <a:pt x="759" y="912"/>
                  </a:lnTo>
                  <a:lnTo>
                    <a:pt x="755" y="901"/>
                  </a:lnTo>
                  <a:lnTo>
                    <a:pt x="752" y="892"/>
                  </a:lnTo>
                  <a:lnTo>
                    <a:pt x="748" y="886"/>
                  </a:lnTo>
                  <a:lnTo>
                    <a:pt x="742" y="879"/>
                  </a:lnTo>
                  <a:lnTo>
                    <a:pt x="736" y="871"/>
                  </a:lnTo>
                  <a:lnTo>
                    <a:pt x="725" y="860"/>
                  </a:lnTo>
                  <a:lnTo>
                    <a:pt x="722" y="855"/>
                  </a:lnTo>
                  <a:lnTo>
                    <a:pt x="718" y="845"/>
                  </a:lnTo>
                  <a:lnTo>
                    <a:pt x="710" y="823"/>
                  </a:lnTo>
                  <a:lnTo>
                    <a:pt x="708" y="813"/>
                  </a:lnTo>
                  <a:lnTo>
                    <a:pt x="707" y="807"/>
                  </a:lnTo>
                  <a:lnTo>
                    <a:pt x="704" y="804"/>
                  </a:lnTo>
                  <a:lnTo>
                    <a:pt x="696" y="798"/>
                  </a:lnTo>
                  <a:lnTo>
                    <a:pt x="693" y="791"/>
                  </a:lnTo>
                  <a:lnTo>
                    <a:pt x="690" y="781"/>
                  </a:lnTo>
                  <a:lnTo>
                    <a:pt x="686" y="768"/>
                  </a:lnTo>
                  <a:lnTo>
                    <a:pt x="681" y="757"/>
                  </a:lnTo>
                  <a:lnTo>
                    <a:pt x="678" y="749"/>
                  </a:lnTo>
                  <a:lnTo>
                    <a:pt x="674" y="746"/>
                  </a:lnTo>
                  <a:lnTo>
                    <a:pt x="667" y="746"/>
                  </a:lnTo>
                  <a:lnTo>
                    <a:pt x="659" y="748"/>
                  </a:lnTo>
                  <a:lnTo>
                    <a:pt x="651" y="750"/>
                  </a:lnTo>
                  <a:lnTo>
                    <a:pt x="655" y="756"/>
                  </a:lnTo>
                  <a:lnTo>
                    <a:pt x="669" y="790"/>
                  </a:lnTo>
                  <a:lnTo>
                    <a:pt x="681" y="819"/>
                  </a:lnTo>
                  <a:lnTo>
                    <a:pt x="684" y="831"/>
                  </a:lnTo>
                  <a:lnTo>
                    <a:pt x="685" y="846"/>
                  </a:lnTo>
                  <a:lnTo>
                    <a:pt x="685" y="875"/>
                  </a:lnTo>
                  <a:lnTo>
                    <a:pt x="689" y="885"/>
                  </a:lnTo>
                  <a:lnTo>
                    <a:pt x="697" y="893"/>
                  </a:lnTo>
                  <a:lnTo>
                    <a:pt x="708" y="901"/>
                  </a:lnTo>
                  <a:lnTo>
                    <a:pt x="718" y="911"/>
                  </a:lnTo>
                  <a:lnTo>
                    <a:pt x="725" y="922"/>
                  </a:lnTo>
                  <a:lnTo>
                    <a:pt x="730" y="933"/>
                  </a:lnTo>
                  <a:lnTo>
                    <a:pt x="737" y="942"/>
                  </a:lnTo>
                  <a:lnTo>
                    <a:pt x="744" y="950"/>
                  </a:lnTo>
                  <a:lnTo>
                    <a:pt x="748" y="953"/>
                  </a:lnTo>
                  <a:lnTo>
                    <a:pt x="752" y="957"/>
                  </a:lnTo>
                  <a:lnTo>
                    <a:pt x="757" y="965"/>
                  </a:lnTo>
                  <a:lnTo>
                    <a:pt x="768" y="985"/>
                  </a:lnTo>
                  <a:lnTo>
                    <a:pt x="771" y="992"/>
                  </a:lnTo>
                  <a:lnTo>
                    <a:pt x="771" y="1009"/>
                  </a:lnTo>
                  <a:lnTo>
                    <a:pt x="774" y="1015"/>
                  </a:lnTo>
                  <a:lnTo>
                    <a:pt x="782" y="1018"/>
                  </a:lnTo>
                  <a:lnTo>
                    <a:pt x="794" y="1016"/>
                  </a:lnTo>
                  <a:lnTo>
                    <a:pt x="805" y="1012"/>
                  </a:lnTo>
                  <a:lnTo>
                    <a:pt x="815" y="1008"/>
                  </a:lnTo>
                  <a:lnTo>
                    <a:pt x="834" y="998"/>
                  </a:lnTo>
                  <a:lnTo>
                    <a:pt x="846" y="994"/>
                  </a:lnTo>
                  <a:lnTo>
                    <a:pt x="857" y="990"/>
                  </a:lnTo>
                  <a:lnTo>
                    <a:pt x="867" y="990"/>
                  </a:lnTo>
                  <a:lnTo>
                    <a:pt x="872" y="992"/>
                  </a:lnTo>
                  <a:lnTo>
                    <a:pt x="874" y="998"/>
                  </a:lnTo>
                  <a:lnTo>
                    <a:pt x="872" y="1009"/>
                  </a:lnTo>
                  <a:lnTo>
                    <a:pt x="870" y="1022"/>
                  </a:lnTo>
                  <a:lnTo>
                    <a:pt x="866" y="1033"/>
                  </a:lnTo>
                  <a:lnTo>
                    <a:pt x="864" y="1041"/>
                  </a:lnTo>
                  <a:lnTo>
                    <a:pt x="861" y="1048"/>
                  </a:lnTo>
                  <a:lnTo>
                    <a:pt x="855" y="1059"/>
                  </a:lnTo>
                  <a:lnTo>
                    <a:pt x="848" y="1072"/>
                  </a:lnTo>
                  <a:lnTo>
                    <a:pt x="840" y="1085"/>
                  </a:lnTo>
                  <a:lnTo>
                    <a:pt x="833" y="1097"/>
                  </a:lnTo>
                  <a:lnTo>
                    <a:pt x="830" y="1105"/>
                  </a:lnTo>
                  <a:lnTo>
                    <a:pt x="827" y="1115"/>
                  </a:lnTo>
                  <a:lnTo>
                    <a:pt x="819" y="1126"/>
                  </a:lnTo>
                  <a:lnTo>
                    <a:pt x="809" y="1134"/>
                  </a:lnTo>
                  <a:lnTo>
                    <a:pt x="800" y="1140"/>
                  </a:lnTo>
                  <a:lnTo>
                    <a:pt x="792" y="1145"/>
                  </a:lnTo>
                  <a:lnTo>
                    <a:pt x="781" y="1155"/>
                  </a:lnTo>
                  <a:lnTo>
                    <a:pt x="762" y="1179"/>
                  </a:lnTo>
                  <a:lnTo>
                    <a:pt x="755" y="1189"/>
                  </a:lnTo>
                  <a:lnTo>
                    <a:pt x="749" y="1197"/>
                  </a:lnTo>
                  <a:lnTo>
                    <a:pt x="736" y="1216"/>
                  </a:lnTo>
                  <a:lnTo>
                    <a:pt x="730" y="1224"/>
                  </a:lnTo>
                  <a:lnTo>
                    <a:pt x="725" y="1229"/>
                  </a:lnTo>
                  <a:lnTo>
                    <a:pt x="722" y="1234"/>
                  </a:lnTo>
                  <a:lnTo>
                    <a:pt x="719" y="1242"/>
                  </a:lnTo>
                  <a:lnTo>
                    <a:pt x="716" y="1253"/>
                  </a:lnTo>
                  <a:lnTo>
                    <a:pt x="715" y="1264"/>
                  </a:lnTo>
                  <a:lnTo>
                    <a:pt x="716" y="1270"/>
                  </a:lnTo>
                  <a:lnTo>
                    <a:pt x="719" y="1277"/>
                  </a:lnTo>
                  <a:lnTo>
                    <a:pt x="725" y="1298"/>
                  </a:lnTo>
                  <a:lnTo>
                    <a:pt x="730" y="1308"/>
                  </a:lnTo>
                  <a:lnTo>
                    <a:pt x="738" y="1318"/>
                  </a:lnTo>
                  <a:lnTo>
                    <a:pt x="741" y="1327"/>
                  </a:lnTo>
                  <a:lnTo>
                    <a:pt x="740" y="1335"/>
                  </a:lnTo>
                  <a:lnTo>
                    <a:pt x="737" y="1344"/>
                  </a:lnTo>
                  <a:lnTo>
                    <a:pt x="738" y="1355"/>
                  </a:lnTo>
                  <a:lnTo>
                    <a:pt x="740" y="1368"/>
                  </a:lnTo>
                  <a:lnTo>
                    <a:pt x="740" y="1381"/>
                  </a:lnTo>
                  <a:lnTo>
                    <a:pt x="736" y="1393"/>
                  </a:lnTo>
                  <a:lnTo>
                    <a:pt x="727" y="1405"/>
                  </a:lnTo>
                  <a:lnTo>
                    <a:pt x="708" y="1425"/>
                  </a:lnTo>
                  <a:lnTo>
                    <a:pt x="699" y="1433"/>
                  </a:lnTo>
                  <a:lnTo>
                    <a:pt x="689" y="1442"/>
                  </a:lnTo>
                  <a:lnTo>
                    <a:pt x="681" y="1452"/>
                  </a:lnTo>
                  <a:lnTo>
                    <a:pt x="673" y="1464"/>
                  </a:lnTo>
                  <a:lnTo>
                    <a:pt x="667" y="1474"/>
                  </a:lnTo>
                  <a:lnTo>
                    <a:pt x="667" y="1482"/>
                  </a:lnTo>
                  <a:lnTo>
                    <a:pt x="669" y="1489"/>
                  </a:lnTo>
                  <a:lnTo>
                    <a:pt x="671" y="1499"/>
                  </a:lnTo>
                  <a:lnTo>
                    <a:pt x="674" y="1511"/>
                  </a:lnTo>
                  <a:lnTo>
                    <a:pt x="677" y="1520"/>
                  </a:lnTo>
                  <a:lnTo>
                    <a:pt x="677" y="1527"/>
                  </a:lnTo>
                  <a:lnTo>
                    <a:pt x="673" y="1531"/>
                  </a:lnTo>
                  <a:lnTo>
                    <a:pt x="665" y="1535"/>
                  </a:lnTo>
                  <a:lnTo>
                    <a:pt x="655" y="1538"/>
                  </a:lnTo>
                  <a:lnTo>
                    <a:pt x="645" y="1542"/>
                  </a:lnTo>
                  <a:lnTo>
                    <a:pt x="639" y="1545"/>
                  </a:lnTo>
                  <a:lnTo>
                    <a:pt x="636" y="1549"/>
                  </a:lnTo>
                  <a:lnTo>
                    <a:pt x="637" y="1555"/>
                  </a:lnTo>
                  <a:lnTo>
                    <a:pt x="639" y="1562"/>
                  </a:lnTo>
                  <a:lnTo>
                    <a:pt x="643" y="1570"/>
                  </a:lnTo>
                  <a:lnTo>
                    <a:pt x="644" y="1577"/>
                  </a:lnTo>
                  <a:lnTo>
                    <a:pt x="643" y="1585"/>
                  </a:lnTo>
                  <a:lnTo>
                    <a:pt x="637" y="1594"/>
                  </a:lnTo>
                  <a:lnTo>
                    <a:pt x="629" y="1604"/>
                  </a:lnTo>
                  <a:lnTo>
                    <a:pt x="622" y="1612"/>
                  </a:lnTo>
                  <a:lnTo>
                    <a:pt x="615" y="1619"/>
                  </a:lnTo>
                  <a:lnTo>
                    <a:pt x="607" y="1630"/>
                  </a:lnTo>
                  <a:lnTo>
                    <a:pt x="599" y="1642"/>
                  </a:lnTo>
                  <a:lnTo>
                    <a:pt x="588" y="1655"/>
                  </a:lnTo>
                  <a:lnTo>
                    <a:pt x="580" y="1663"/>
                  </a:lnTo>
                  <a:lnTo>
                    <a:pt x="569" y="1668"/>
                  </a:lnTo>
                  <a:lnTo>
                    <a:pt x="557" y="1671"/>
                  </a:lnTo>
                  <a:lnTo>
                    <a:pt x="543" y="1673"/>
                  </a:lnTo>
                  <a:lnTo>
                    <a:pt x="532" y="1671"/>
                  </a:lnTo>
                  <a:lnTo>
                    <a:pt x="521" y="1673"/>
                  </a:lnTo>
                  <a:lnTo>
                    <a:pt x="507" y="1677"/>
                  </a:lnTo>
                  <a:lnTo>
                    <a:pt x="496" y="1683"/>
                  </a:lnTo>
                  <a:lnTo>
                    <a:pt x="490" y="1689"/>
                  </a:lnTo>
                  <a:lnTo>
                    <a:pt x="483" y="1692"/>
                  </a:lnTo>
                  <a:lnTo>
                    <a:pt x="476" y="1692"/>
                  </a:lnTo>
                  <a:lnTo>
                    <a:pt x="466" y="1688"/>
                  </a:lnTo>
                  <a:lnTo>
                    <a:pt x="458" y="1681"/>
                  </a:lnTo>
                  <a:lnTo>
                    <a:pt x="454" y="1670"/>
                  </a:lnTo>
                  <a:lnTo>
                    <a:pt x="451" y="1645"/>
                  </a:lnTo>
                  <a:lnTo>
                    <a:pt x="450" y="1638"/>
                  </a:lnTo>
                  <a:lnTo>
                    <a:pt x="448" y="1636"/>
                  </a:lnTo>
                  <a:lnTo>
                    <a:pt x="448" y="1631"/>
                  </a:lnTo>
                  <a:lnTo>
                    <a:pt x="446" y="1623"/>
                  </a:lnTo>
                  <a:lnTo>
                    <a:pt x="442" y="1612"/>
                  </a:lnTo>
                  <a:lnTo>
                    <a:pt x="436" y="1603"/>
                  </a:lnTo>
                  <a:lnTo>
                    <a:pt x="428" y="1593"/>
                  </a:lnTo>
                  <a:lnTo>
                    <a:pt x="423" y="1582"/>
                  </a:lnTo>
                  <a:lnTo>
                    <a:pt x="417" y="1574"/>
                  </a:lnTo>
                  <a:lnTo>
                    <a:pt x="416" y="1567"/>
                  </a:lnTo>
                  <a:lnTo>
                    <a:pt x="418" y="1559"/>
                  </a:lnTo>
                  <a:lnTo>
                    <a:pt x="421" y="1549"/>
                  </a:lnTo>
                  <a:lnTo>
                    <a:pt x="425" y="1540"/>
                  </a:lnTo>
                  <a:lnTo>
                    <a:pt x="427" y="1530"/>
                  </a:lnTo>
                  <a:lnTo>
                    <a:pt x="423" y="1519"/>
                  </a:lnTo>
                  <a:lnTo>
                    <a:pt x="416" y="1508"/>
                  </a:lnTo>
                  <a:lnTo>
                    <a:pt x="407" y="1499"/>
                  </a:lnTo>
                  <a:lnTo>
                    <a:pt x="401" y="1490"/>
                  </a:lnTo>
                  <a:lnTo>
                    <a:pt x="397" y="1482"/>
                  </a:lnTo>
                  <a:lnTo>
                    <a:pt x="391" y="1470"/>
                  </a:lnTo>
                  <a:lnTo>
                    <a:pt x="384" y="1457"/>
                  </a:lnTo>
                  <a:lnTo>
                    <a:pt x="380" y="1449"/>
                  </a:lnTo>
                  <a:lnTo>
                    <a:pt x="376" y="1437"/>
                  </a:lnTo>
                  <a:lnTo>
                    <a:pt x="372" y="1419"/>
                  </a:lnTo>
                  <a:lnTo>
                    <a:pt x="372" y="1397"/>
                  </a:lnTo>
                  <a:lnTo>
                    <a:pt x="375" y="1379"/>
                  </a:lnTo>
                  <a:lnTo>
                    <a:pt x="380" y="1366"/>
                  </a:lnTo>
                  <a:lnTo>
                    <a:pt x="386" y="1356"/>
                  </a:lnTo>
                  <a:lnTo>
                    <a:pt x="392" y="1349"/>
                  </a:lnTo>
                  <a:lnTo>
                    <a:pt x="398" y="1341"/>
                  </a:lnTo>
                  <a:lnTo>
                    <a:pt x="397" y="1330"/>
                  </a:lnTo>
                  <a:lnTo>
                    <a:pt x="390" y="1316"/>
                  </a:lnTo>
                  <a:lnTo>
                    <a:pt x="387" y="1307"/>
                  </a:lnTo>
                  <a:lnTo>
                    <a:pt x="387" y="1274"/>
                  </a:lnTo>
                  <a:lnTo>
                    <a:pt x="386" y="1267"/>
                  </a:lnTo>
                  <a:lnTo>
                    <a:pt x="381" y="1257"/>
                  </a:lnTo>
                  <a:lnTo>
                    <a:pt x="371" y="1224"/>
                  </a:lnTo>
                  <a:lnTo>
                    <a:pt x="364" y="1209"/>
                  </a:lnTo>
                  <a:lnTo>
                    <a:pt x="357" y="1200"/>
                  </a:lnTo>
                  <a:lnTo>
                    <a:pt x="350" y="1196"/>
                  </a:lnTo>
                  <a:lnTo>
                    <a:pt x="343" y="1193"/>
                  </a:lnTo>
                  <a:lnTo>
                    <a:pt x="339" y="1190"/>
                  </a:lnTo>
                  <a:lnTo>
                    <a:pt x="338" y="1183"/>
                  </a:lnTo>
                  <a:lnTo>
                    <a:pt x="339" y="1175"/>
                  </a:lnTo>
                  <a:lnTo>
                    <a:pt x="342" y="1161"/>
                  </a:lnTo>
                  <a:lnTo>
                    <a:pt x="345" y="1137"/>
                  </a:lnTo>
                  <a:lnTo>
                    <a:pt x="350" y="1127"/>
                  </a:lnTo>
                  <a:lnTo>
                    <a:pt x="354" y="1119"/>
                  </a:lnTo>
                  <a:lnTo>
                    <a:pt x="356" y="1112"/>
                  </a:lnTo>
                  <a:lnTo>
                    <a:pt x="351" y="1107"/>
                  </a:lnTo>
                  <a:lnTo>
                    <a:pt x="339" y="1098"/>
                  </a:lnTo>
                  <a:lnTo>
                    <a:pt x="335" y="1094"/>
                  </a:lnTo>
                  <a:lnTo>
                    <a:pt x="334" y="1094"/>
                  </a:lnTo>
                  <a:lnTo>
                    <a:pt x="332" y="1093"/>
                  </a:lnTo>
                  <a:lnTo>
                    <a:pt x="331" y="1094"/>
                  </a:lnTo>
                  <a:lnTo>
                    <a:pt x="328" y="1096"/>
                  </a:lnTo>
                  <a:lnTo>
                    <a:pt x="325" y="1098"/>
                  </a:lnTo>
                  <a:lnTo>
                    <a:pt x="317" y="1104"/>
                  </a:lnTo>
                  <a:lnTo>
                    <a:pt x="310" y="1108"/>
                  </a:lnTo>
                  <a:lnTo>
                    <a:pt x="302" y="1108"/>
                  </a:lnTo>
                  <a:lnTo>
                    <a:pt x="295" y="1104"/>
                  </a:lnTo>
                  <a:lnTo>
                    <a:pt x="291" y="1096"/>
                  </a:lnTo>
                  <a:lnTo>
                    <a:pt x="289" y="1087"/>
                  </a:lnTo>
                  <a:lnTo>
                    <a:pt x="284" y="1079"/>
                  </a:lnTo>
                  <a:lnTo>
                    <a:pt x="276" y="1071"/>
                  </a:lnTo>
                  <a:lnTo>
                    <a:pt x="265" y="1066"/>
                  </a:lnTo>
                  <a:lnTo>
                    <a:pt x="252" y="1064"/>
                  </a:lnTo>
                  <a:lnTo>
                    <a:pt x="241" y="1066"/>
                  </a:lnTo>
                  <a:lnTo>
                    <a:pt x="234" y="1067"/>
                  </a:lnTo>
                  <a:lnTo>
                    <a:pt x="230" y="1071"/>
                  </a:lnTo>
                  <a:lnTo>
                    <a:pt x="223" y="1079"/>
                  </a:lnTo>
                  <a:lnTo>
                    <a:pt x="215" y="1087"/>
                  </a:lnTo>
                  <a:lnTo>
                    <a:pt x="204" y="1093"/>
                  </a:lnTo>
                  <a:lnTo>
                    <a:pt x="190" y="1094"/>
                  </a:lnTo>
                  <a:lnTo>
                    <a:pt x="163" y="1092"/>
                  </a:lnTo>
                  <a:lnTo>
                    <a:pt x="152" y="1092"/>
                  </a:lnTo>
                  <a:lnTo>
                    <a:pt x="142" y="1093"/>
                  </a:lnTo>
                  <a:lnTo>
                    <a:pt x="135" y="1097"/>
                  </a:lnTo>
                  <a:lnTo>
                    <a:pt x="129" y="1111"/>
                  </a:lnTo>
                  <a:lnTo>
                    <a:pt x="127" y="1112"/>
                  </a:lnTo>
                  <a:lnTo>
                    <a:pt x="124" y="1112"/>
                  </a:lnTo>
                  <a:lnTo>
                    <a:pt x="122" y="1111"/>
                  </a:lnTo>
                  <a:lnTo>
                    <a:pt x="118" y="1108"/>
                  </a:lnTo>
                  <a:lnTo>
                    <a:pt x="103" y="1093"/>
                  </a:lnTo>
                  <a:lnTo>
                    <a:pt x="94" y="1086"/>
                  </a:lnTo>
                  <a:lnTo>
                    <a:pt x="90" y="1081"/>
                  </a:lnTo>
                  <a:lnTo>
                    <a:pt x="88" y="1078"/>
                  </a:lnTo>
                  <a:lnTo>
                    <a:pt x="86" y="1075"/>
                  </a:lnTo>
                  <a:lnTo>
                    <a:pt x="82" y="1068"/>
                  </a:lnTo>
                  <a:lnTo>
                    <a:pt x="78" y="1059"/>
                  </a:lnTo>
                  <a:lnTo>
                    <a:pt x="72" y="1046"/>
                  </a:lnTo>
                  <a:lnTo>
                    <a:pt x="64" y="1027"/>
                  </a:lnTo>
                  <a:lnTo>
                    <a:pt x="57" y="1019"/>
                  </a:lnTo>
                  <a:lnTo>
                    <a:pt x="48" y="1012"/>
                  </a:lnTo>
                  <a:lnTo>
                    <a:pt x="36" y="1007"/>
                  </a:lnTo>
                  <a:lnTo>
                    <a:pt x="21" y="1000"/>
                  </a:lnTo>
                  <a:lnTo>
                    <a:pt x="12" y="993"/>
                  </a:lnTo>
                  <a:lnTo>
                    <a:pt x="8" y="986"/>
                  </a:lnTo>
                  <a:lnTo>
                    <a:pt x="8" y="979"/>
                  </a:lnTo>
                  <a:lnTo>
                    <a:pt x="10" y="971"/>
                  </a:lnTo>
                  <a:lnTo>
                    <a:pt x="10" y="963"/>
                  </a:lnTo>
                  <a:lnTo>
                    <a:pt x="8" y="957"/>
                  </a:lnTo>
                  <a:lnTo>
                    <a:pt x="5" y="953"/>
                  </a:lnTo>
                  <a:lnTo>
                    <a:pt x="4" y="950"/>
                  </a:lnTo>
                  <a:lnTo>
                    <a:pt x="0" y="946"/>
                  </a:lnTo>
                  <a:lnTo>
                    <a:pt x="0" y="945"/>
                  </a:lnTo>
                  <a:lnTo>
                    <a:pt x="1" y="944"/>
                  </a:lnTo>
                  <a:lnTo>
                    <a:pt x="4" y="942"/>
                  </a:lnTo>
                  <a:lnTo>
                    <a:pt x="11" y="929"/>
                  </a:lnTo>
                  <a:lnTo>
                    <a:pt x="18" y="916"/>
                  </a:lnTo>
                  <a:lnTo>
                    <a:pt x="23" y="902"/>
                  </a:lnTo>
                  <a:lnTo>
                    <a:pt x="25" y="890"/>
                  </a:lnTo>
                  <a:lnTo>
                    <a:pt x="22" y="878"/>
                  </a:lnTo>
                  <a:lnTo>
                    <a:pt x="21" y="870"/>
                  </a:lnTo>
                  <a:lnTo>
                    <a:pt x="18" y="860"/>
                  </a:lnTo>
                  <a:lnTo>
                    <a:pt x="14" y="850"/>
                  </a:lnTo>
                  <a:lnTo>
                    <a:pt x="14" y="839"/>
                  </a:lnTo>
                  <a:lnTo>
                    <a:pt x="18" y="827"/>
                  </a:lnTo>
                  <a:lnTo>
                    <a:pt x="23" y="815"/>
                  </a:lnTo>
                  <a:lnTo>
                    <a:pt x="29" y="800"/>
                  </a:lnTo>
                  <a:lnTo>
                    <a:pt x="38" y="771"/>
                  </a:lnTo>
                  <a:lnTo>
                    <a:pt x="44" y="761"/>
                  </a:lnTo>
                  <a:lnTo>
                    <a:pt x="53" y="753"/>
                  </a:lnTo>
                  <a:lnTo>
                    <a:pt x="66" y="746"/>
                  </a:lnTo>
                  <a:lnTo>
                    <a:pt x="90" y="734"/>
                  </a:lnTo>
                  <a:lnTo>
                    <a:pt x="96" y="728"/>
                  </a:lnTo>
                  <a:lnTo>
                    <a:pt x="97" y="722"/>
                  </a:lnTo>
                  <a:lnTo>
                    <a:pt x="98" y="713"/>
                  </a:lnTo>
                  <a:lnTo>
                    <a:pt x="98" y="702"/>
                  </a:lnTo>
                  <a:lnTo>
                    <a:pt x="101" y="691"/>
                  </a:lnTo>
                  <a:lnTo>
                    <a:pt x="107" y="679"/>
                  </a:lnTo>
                  <a:lnTo>
                    <a:pt x="112" y="671"/>
                  </a:lnTo>
                  <a:lnTo>
                    <a:pt x="118" y="665"/>
                  </a:lnTo>
                  <a:lnTo>
                    <a:pt x="120" y="664"/>
                  </a:lnTo>
                  <a:lnTo>
                    <a:pt x="124" y="661"/>
                  </a:lnTo>
                  <a:lnTo>
                    <a:pt x="130" y="656"/>
                  </a:lnTo>
                  <a:lnTo>
                    <a:pt x="138" y="649"/>
                  </a:lnTo>
                  <a:lnTo>
                    <a:pt x="148" y="642"/>
                  </a:lnTo>
                  <a:lnTo>
                    <a:pt x="155" y="639"/>
                  </a:lnTo>
                  <a:lnTo>
                    <a:pt x="164" y="639"/>
                  </a:lnTo>
                  <a:lnTo>
                    <a:pt x="172" y="641"/>
                  </a:lnTo>
                  <a:lnTo>
                    <a:pt x="185" y="641"/>
                  </a:lnTo>
                  <a:lnTo>
                    <a:pt x="190" y="638"/>
                  </a:lnTo>
                  <a:lnTo>
                    <a:pt x="198" y="635"/>
                  </a:lnTo>
                  <a:lnTo>
                    <a:pt x="208" y="631"/>
                  </a:lnTo>
                  <a:lnTo>
                    <a:pt x="224" y="623"/>
                  </a:lnTo>
                  <a:lnTo>
                    <a:pt x="234" y="619"/>
                  </a:lnTo>
                  <a:lnTo>
                    <a:pt x="246" y="613"/>
                  </a:lnTo>
                  <a:lnTo>
                    <a:pt x="256" y="611"/>
                  </a:lnTo>
                  <a:lnTo>
                    <a:pt x="261" y="609"/>
                  </a:lnTo>
                  <a:lnTo>
                    <a:pt x="308" y="609"/>
                  </a:lnTo>
                  <a:lnTo>
                    <a:pt x="320" y="608"/>
                  </a:lnTo>
                  <a:lnTo>
                    <a:pt x="327" y="607"/>
                  </a:lnTo>
                  <a:lnTo>
                    <a:pt x="332" y="605"/>
                  </a:lnTo>
                  <a:lnTo>
                    <a:pt x="340" y="604"/>
                  </a:lnTo>
                  <a:lnTo>
                    <a:pt x="350" y="604"/>
                  </a:lnTo>
                  <a:lnTo>
                    <a:pt x="358" y="607"/>
                  </a:lnTo>
                  <a:lnTo>
                    <a:pt x="366" y="613"/>
                  </a:lnTo>
                  <a:lnTo>
                    <a:pt x="372" y="626"/>
                  </a:lnTo>
                  <a:lnTo>
                    <a:pt x="375" y="637"/>
                  </a:lnTo>
                  <a:lnTo>
                    <a:pt x="373" y="642"/>
                  </a:lnTo>
                  <a:lnTo>
                    <a:pt x="369" y="645"/>
                  </a:lnTo>
                  <a:lnTo>
                    <a:pt x="364" y="646"/>
                  </a:lnTo>
                  <a:lnTo>
                    <a:pt x="358" y="646"/>
                  </a:lnTo>
                  <a:lnTo>
                    <a:pt x="354" y="648"/>
                  </a:lnTo>
                  <a:lnTo>
                    <a:pt x="351" y="650"/>
                  </a:lnTo>
                  <a:lnTo>
                    <a:pt x="350" y="653"/>
                  </a:lnTo>
                  <a:lnTo>
                    <a:pt x="351" y="656"/>
                  </a:lnTo>
                  <a:lnTo>
                    <a:pt x="353" y="657"/>
                  </a:lnTo>
                  <a:lnTo>
                    <a:pt x="354" y="660"/>
                  </a:lnTo>
                  <a:lnTo>
                    <a:pt x="357" y="663"/>
                  </a:lnTo>
                  <a:lnTo>
                    <a:pt x="360" y="664"/>
                  </a:lnTo>
                  <a:lnTo>
                    <a:pt x="361" y="664"/>
                  </a:lnTo>
                  <a:lnTo>
                    <a:pt x="366" y="667"/>
                  </a:lnTo>
                  <a:lnTo>
                    <a:pt x="373" y="672"/>
                  </a:lnTo>
                  <a:lnTo>
                    <a:pt x="381" y="678"/>
                  </a:lnTo>
                  <a:lnTo>
                    <a:pt x="388" y="681"/>
                  </a:lnTo>
                  <a:lnTo>
                    <a:pt x="395" y="682"/>
                  </a:lnTo>
                  <a:lnTo>
                    <a:pt x="403" y="685"/>
                  </a:lnTo>
                  <a:lnTo>
                    <a:pt x="414" y="690"/>
                  </a:lnTo>
                  <a:lnTo>
                    <a:pt x="416" y="691"/>
                  </a:lnTo>
                  <a:lnTo>
                    <a:pt x="421" y="696"/>
                  </a:lnTo>
                  <a:lnTo>
                    <a:pt x="428" y="701"/>
                  </a:lnTo>
                  <a:lnTo>
                    <a:pt x="435" y="705"/>
                  </a:lnTo>
                  <a:lnTo>
                    <a:pt x="448" y="708"/>
                  </a:lnTo>
                  <a:lnTo>
                    <a:pt x="455" y="712"/>
                  </a:lnTo>
                  <a:lnTo>
                    <a:pt x="464" y="716"/>
                  </a:lnTo>
                  <a:lnTo>
                    <a:pt x="472" y="717"/>
                  </a:lnTo>
                  <a:lnTo>
                    <a:pt x="479" y="713"/>
                  </a:lnTo>
                  <a:lnTo>
                    <a:pt x="495" y="685"/>
                  </a:lnTo>
                  <a:lnTo>
                    <a:pt x="500" y="678"/>
                  </a:lnTo>
                  <a:lnTo>
                    <a:pt x="506" y="676"/>
                  </a:lnTo>
                  <a:lnTo>
                    <a:pt x="517" y="681"/>
                  </a:lnTo>
                  <a:lnTo>
                    <a:pt x="529" y="687"/>
                  </a:lnTo>
                  <a:lnTo>
                    <a:pt x="541" y="690"/>
                  </a:lnTo>
                  <a:lnTo>
                    <a:pt x="581" y="690"/>
                  </a:lnTo>
                  <a:lnTo>
                    <a:pt x="587" y="693"/>
                  </a:lnTo>
                  <a:lnTo>
                    <a:pt x="585" y="697"/>
                  </a:lnTo>
                  <a:lnTo>
                    <a:pt x="581" y="704"/>
                  </a:lnTo>
                  <a:lnTo>
                    <a:pt x="573" y="711"/>
                  </a:lnTo>
                  <a:lnTo>
                    <a:pt x="561" y="723"/>
                  </a:lnTo>
                  <a:lnTo>
                    <a:pt x="559" y="726"/>
                  </a:lnTo>
                  <a:lnTo>
                    <a:pt x="562" y="728"/>
                  </a:lnTo>
                  <a:lnTo>
                    <a:pt x="563" y="728"/>
                  </a:lnTo>
                  <a:lnTo>
                    <a:pt x="566" y="727"/>
                  </a:lnTo>
                  <a:lnTo>
                    <a:pt x="573" y="720"/>
                  </a:lnTo>
                  <a:lnTo>
                    <a:pt x="577" y="715"/>
                  </a:lnTo>
                  <a:lnTo>
                    <a:pt x="587" y="707"/>
                  </a:lnTo>
                  <a:lnTo>
                    <a:pt x="596" y="701"/>
                  </a:lnTo>
                  <a:lnTo>
                    <a:pt x="606" y="698"/>
                  </a:lnTo>
                  <a:lnTo>
                    <a:pt x="617" y="696"/>
                  </a:lnTo>
                  <a:lnTo>
                    <a:pt x="621" y="696"/>
                  </a:lnTo>
                  <a:lnTo>
                    <a:pt x="626" y="698"/>
                  </a:lnTo>
                  <a:lnTo>
                    <a:pt x="629" y="701"/>
                  </a:lnTo>
                  <a:lnTo>
                    <a:pt x="632" y="705"/>
                  </a:lnTo>
                  <a:lnTo>
                    <a:pt x="634" y="704"/>
                  </a:lnTo>
                  <a:lnTo>
                    <a:pt x="648" y="704"/>
                  </a:lnTo>
                  <a:lnTo>
                    <a:pt x="651" y="702"/>
                  </a:lnTo>
                  <a:lnTo>
                    <a:pt x="655" y="694"/>
                  </a:lnTo>
                  <a:lnTo>
                    <a:pt x="658" y="690"/>
                  </a:lnTo>
                  <a:lnTo>
                    <a:pt x="662" y="685"/>
                  </a:lnTo>
                  <a:lnTo>
                    <a:pt x="669" y="672"/>
                  </a:lnTo>
                  <a:lnTo>
                    <a:pt x="673" y="659"/>
                  </a:lnTo>
                  <a:lnTo>
                    <a:pt x="675" y="644"/>
                  </a:lnTo>
                  <a:lnTo>
                    <a:pt x="677" y="630"/>
                  </a:lnTo>
                  <a:lnTo>
                    <a:pt x="677" y="622"/>
                  </a:lnTo>
                  <a:lnTo>
                    <a:pt x="675" y="620"/>
                  </a:lnTo>
                  <a:lnTo>
                    <a:pt x="673" y="619"/>
                  </a:lnTo>
                  <a:lnTo>
                    <a:pt x="671" y="619"/>
                  </a:lnTo>
                  <a:lnTo>
                    <a:pt x="669" y="620"/>
                  </a:lnTo>
                  <a:lnTo>
                    <a:pt x="666" y="620"/>
                  </a:lnTo>
                  <a:lnTo>
                    <a:pt x="660" y="623"/>
                  </a:lnTo>
                  <a:lnTo>
                    <a:pt x="641" y="628"/>
                  </a:lnTo>
                  <a:lnTo>
                    <a:pt x="634" y="628"/>
                  </a:lnTo>
                  <a:lnTo>
                    <a:pt x="629" y="627"/>
                  </a:lnTo>
                  <a:lnTo>
                    <a:pt x="622" y="624"/>
                  </a:lnTo>
                  <a:lnTo>
                    <a:pt x="614" y="623"/>
                  </a:lnTo>
                  <a:lnTo>
                    <a:pt x="606" y="626"/>
                  </a:lnTo>
                  <a:lnTo>
                    <a:pt x="598" y="626"/>
                  </a:lnTo>
                  <a:lnTo>
                    <a:pt x="589" y="623"/>
                  </a:lnTo>
                  <a:lnTo>
                    <a:pt x="578" y="615"/>
                  </a:lnTo>
                  <a:lnTo>
                    <a:pt x="569" y="609"/>
                  </a:lnTo>
                  <a:lnTo>
                    <a:pt x="561" y="604"/>
                  </a:lnTo>
                  <a:lnTo>
                    <a:pt x="557" y="600"/>
                  </a:lnTo>
                  <a:lnTo>
                    <a:pt x="555" y="594"/>
                  </a:lnTo>
                  <a:lnTo>
                    <a:pt x="555" y="574"/>
                  </a:lnTo>
                  <a:lnTo>
                    <a:pt x="554" y="564"/>
                  </a:lnTo>
                  <a:lnTo>
                    <a:pt x="552" y="557"/>
                  </a:lnTo>
                  <a:lnTo>
                    <a:pt x="550" y="554"/>
                  </a:lnTo>
                  <a:lnTo>
                    <a:pt x="544" y="554"/>
                  </a:lnTo>
                  <a:lnTo>
                    <a:pt x="540" y="556"/>
                  </a:lnTo>
                  <a:lnTo>
                    <a:pt x="535" y="561"/>
                  </a:lnTo>
                  <a:lnTo>
                    <a:pt x="532" y="563"/>
                  </a:lnTo>
                  <a:lnTo>
                    <a:pt x="529" y="565"/>
                  </a:lnTo>
                  <a:lnTo>
                    <a:pt x="525" y="567"/>
                  </a:lnTo>
                  <a:lnTo>
                    <a:pt x="522" y="570"/>
                  </a:lnTo>
                  <a:lnTo>
                    <a:pt x="518" y="571"/>
                  </a:lnTo>
                  <a:lnTo>
                    <a:pt x="517" y="572"/>
                  </a:lnTo>
                  <a:lnTo>
                    <a:pt x="515" y="575"/>
                  </a:lnTo>
                  <a:lnTo>
                    <a:pt x="521" y="580"/>
                  </a:lnTo>
                  <a:lnTo>
                    <a:pt x="528" y="585"/>
                  </a:lnTo>
                  <a:lnTo>
                    <a:pt x="532" y="591"/>
                  </a:lnTo>
                  <a:lnTo>
                    <a:pt x="533" y="598"/>
                  </a:lnTo>
                  <a:lnTo>
                    <a:pt x="532" y="602"/>
                  </a:lnTo>
                  <a:lnTo>
                    <a:pt x="529" y="607"/>
                  </a:lnTo>
                  <a:lnTo>
                    <a:pt x="526" y="609"/>
                  </a:lnTo>
                  <a:lnTo>
                    <a:pt x="524" y="611"/>
                  </a:lnTo>
                  <a:lnTo>
                    <a:pt x="520" y="613"/>
                  </a:lnTo>
                  <a:lnTo>
                    <a:pt x="513" y="620"/>
                  </a:lnTo>
                  <a:lnTo>
                    <a:pt x="499" y="631"/>
                  </a:lnTo>
                  <a:lnTo>
                    <a:pt x="492" y="635"/>
                  </a:lnTo>
                  <a:lnTo>
                    <a:pt x="490" y="634"/>
                  </a:lnTo>
                  <a:lnTo>
                    <a:pt x="487" y="627"/>
                  </a:lnTo>
                  <a:lnTo>
                    <a:pt x="485" y="615"/>
                  </a:lnTo>
                  <a:lnTo>
                    <a:pt x="484" y="601"/>
                  </a:lnTo>
                  <a:lnTo>
                    <a:pt x="483" y="589"/>
                  </a:lnTo>
                  <a:lnTo>
                    <a:pt x="481" y="582"/>
                  </a:lnTo>
                  <a:lnTo>
                    <a:pt x="476" y="575"/>
                  </a:lnTo>
                  <a:lnTo>
                    <a:pt x="469" y="564"/>
                  </a:lnTo>
                  <a:lnTo>
                    <a:pt x="465" y="553"/>
                  </a:lnTo>
                  <a:lnTo>
                    <a:pt x="459" y="543"/>
                  </a:lnTo>
                  <a:lnTo>
                    <a:pt x="450" y="537"/>
                  </a:lnTo>
                  <a:lnTo>
                    <a:pt x="435" y="522"/>
                  </a:lnTo>
                  <a:lnTo>
                    <a:pt x="424" y="513"/>
                  </a:lnTo>
                  <a:lnTo>
                    <a:pt x="413" y="504"/>
                  </a:lnTo>
                  <a:lnTo>
                    <a:pt x="405" y="496"/>
                  </a:lnTo>
                  <a:lnTo>
                    <a:pt x="398" y="490"/>
                  </a:lnTo>
                  <a:lnTo>
                    <a:pt x="392" y="486"/>
                  </a:lnTo>
                  <a:lnTo>
                    <a:pt x="386" y="485"/>
                  </a:lnTo>
                  <a:lnTo>
                    <a:pt x="381" y="485"/>
                  </a:lnTo>
                  <a:lnTo>
                    <a:pt x="380" y="490"/>
                  </a:lnTo>
                  <a:lnTo>
                    <a:pt x="381" y="498"/>
                  </a:lnTo>
                  <a:lnTo>
                    <a:pt x="388" y="505"/>
                  </a:lnTo>
                  <a:lnTo>
                    <a:pt x="395" y="511"/>
                  </a:lnTo>
                  <a:lnTo>
                    <a:pt x="401" y="519"/>
                  </a:lnTo>
                  <a:lnTo>
                    <a:pt x="409" y="530"/>
                  </a:lnTo>
                  <a:lnTo>
                    <a:pt x="420" y="538"/>
                  </a:lnTo>
                  <a:lnTo>
                    <a:pt x="429" y="543"/>
                  </a:lnTo>
                  <a:lnTo>
                    <a:pt x="435" y="546"/>
                  </a:lnTo>
                  <a:lnTo>
                    <a:pt x="448" y="557"/>
                  </a:lnTo>
                  <a:lnTo>
                    <a:pt x="454" y="561"/>
                  </a:lnTo>
                  <a:lnTo>
                    <a:pt x="457" y="563"/>
                  </a:lnTo>
                  <a:lnTo>
                    <a:pt x="454" y="564"/>
                  </a:lnTo>
                  <a:lnTo>
                    <a:pt x="451" y="564"/>
                  </a:lnTo>
                  <a:lnTo>
                    <a:pt x="448" y="565"/>
                  </a:lnTo>
                  <a:lnTo>
                    <a:pt x="440" y="565"/>
                  </a:lnTo>
                  <a:lnTo>
                    <a:pt x="439" y="567"/>
                  </a:lnTo>
                  <a:lnTo>
                    <a:pt x="439" y="572"/>
                  </a:lnTo>
                  <a:lnTo>
                    <a:pt x="440" y="579"/>
                  </a:lnTo>
                  <a:lnTo>
                    <a:pt x="443" y="589"/>
                  </a:lnTo>
                  <a:lnTo>
                    <a:pt x="444" y="596"/>
                  </a:lnTo>
                  <a:lnTo>
                    <a:pt x="444" y="602"/>
                  </a:lnTo>
                  <a:lnTo>
                    <a:pt x="442" y="605"/>
                  </a:lnTo>
                  <a:lnTo>
                    <a:pt x="440" y="605"/>
                  </a:lnTo>
                  <a:lnTo>
                    <a:pt x="438" y="604"/>
                  </a:lnTo>
                  <a:lnTo>
                    <a:pt x="435" y="601"/>
                  </a:lnTo>
                  <a:lnTo>
                    <a:pt x="433" y="598"/>
                  </a:lnTo>
                  <a:lnTo>
                    <a:pt x="431" y="596"/>
                  </a:lnTo>
                  <a:lnTo>
                    <a:pt x="429" y="591"/>
                  </a:lnTo>
                  <a:lnTo>
                    <a:pt x="428" y="589"/>
                  </a:lnTo>
                  <a:lnTo>
                    <a:pt x="420" y="570"/>
                  </a:lnTo>
                  <a:lnTo>
                    <a:pt x="416" y="563"/>
                  </a:lnTo>
                  <a:lnTo>
                    <a:pt x="402" y="556"/>
                  </a:lnTo>
                  <a:lnTo>
                    <a:pt x="392" y="553"/>
                  </a:lnTo>
                  <a:lnTo>
                    <a:pt x="379" y="546"/>
                  </a:lnTo>
                  <a:lnTo>
                    <a:pt x="373" y="542"/>
                  </a:lnTo>
                  <a:lnTo>
                    <a:pt x="365" y="535"/>
                  </a:lnTo>
                  <a:lnTo>
                    <a:pt x="358" y="527"/>
                  </a:lnTo>
                  <a:lnTo>
                    <a:pt x="354" y="519"/>
                  </a:lnTo>
                  <a:lnTo>
                    <a:pt x="350" y="512"/>
                  </a:lnTo>
                  <a:lnTo>
                    <a:pt x="343" y="509"/>
                  </a:lnTo>
                  <a:lnTo>
                    <a:pt x="336" y="508"/>
                  </a:lnTo>
                  <a:lnTo>
                    <a:pt x="331" y="508"/>
                  </a:lnTo>
                  <a:lnTo>
                    <a:pt x="325" y="512"/>
                  </a:lnTo>
                  <a:lnTo>
                    <a:pt x="319" y="517"/>
                  </a:lnTo>
                  <a:lnTo>
                    <a:pt x="310" y="523"/>
                  </a:lnTo>
                  <a:lnTo>
                    <a:pt x="304" y="526"/>
                  </a:lnTo>
                  <a:lnTo>
                    <a:pt x="294" y="524"/>
                  </a:lnTo>
                  <a:lnTo>
                    <a:pt x="284" y="520"/>
                  </a:lnTo>
                  <a:lnTo>
                    <a:pt x="275" y="517"/>
                  </a:lnTo>
                  <a:lnTo>
                    <a:pt x="269" y="520"/>
                  </a:lnTo>
                  <a:lnTo>
                    <a:pt x="267" y="526"/>
                  </a:lnTo>
                  <a:lnTo>
                    <a:pt x="264" y="535"/>
                  </a:lnTo>
                  <a:lnTo>
                    <a:pt x="263" y="543"/>
                  </a:lnTo>
                  <a:lnTo>
                    <a:pt x="258" y="549"/>
                  </a:lnTo>
                  <a:lnTo>
                    <a:pt x="252" y="550"/>
                  </a:lnTo>
                  <a:lnTo>
                    <a:pt x="243" y="552"/>
                  </a:lnTo>
                  <a:lnTo>
                    <a:pt x="238" y="556"/>
                  </a:lnTo>
                  <a:lnTo>
                    <a:pt x="231" y="563"/>
                  </a:lnTo>
                  <a:lnTo>
                    <a:pt x="224" y="568"/>
                  </a:lnTo>
                  <a:lnTo>
                    <a:pt x="220" y="575"/>
                  </a:lnTo>
                  <a:lnTo>
                    <a:pt x="220" y="580"/>
                  </a:lnTo>
                  <a:lnTo>
                    <a:pt x="223" y="586"/>
                  </a:lnTo>
                  <a:lnTo>
                    <a:pt x="224" y="587"/>
                  </a:lnTo>
                  <a:lnTo>
                    <a:pt x="224" y="591"/>
                  </a:lnTo>
                  <a:lnTo>
                    <a:pt x="222" y="593"/>
                  </a:lnTo>
                  <a:lnTo>
                    <a:pt x="219" y="596"/>
                  </a:lnTo>
                  <a:lnTo>
                    <a:pt x="212" y="601"/>
                  </a:lnTo>
                  <a:lnTo>
                    <a:pt x="206" y="608"/>
                  </a:lnTo>
                  <a:lnTo>
                    <a:pt x="201" y="613"/>
                  </a:lnTo>
                  <a:lnTo>
                    <a:pt x="194" y="616"/>
                  </a:lnTo>
                  <a:lnTo>
                    <a:pt x="185" y="617"/>
                  </a:lnTo>
                  <a:lnTo>
                    <a:pt x="174" y="619"/>
                  </a:lnTo>
                  <a:lnTo>
                    <a:pt x="167" y="617"/>
                  </a:lnTo>
                  <a:lnTo>
                    <a:pt x="164" y="617"/>
                  </a:lnTo>
                  <a:lnTo>
                    <a:pt x="160" y="622"/>
                  </a:lnTo>
                  <a:lnTo>
                    <a:pt x="157" y="630"/>
                  </a:lnTo>
                  <a:lnTo>
                    <a:pt x="155" y="633"/>
                  </a:lnTo>
                  <a:lnTo>
                    <a:pt x="153" y="635"/>
                  </a:lnTo>
                  <a:lnTo>
                    <a:pt x="152" y="635"/>
                  </a:lnTo>
                  <a:lnTo>
                    <a:pt x="148" y="631"/>
                  </a:lnTo>
                  <a:lnTo>
                    <a:pt x="146" y="627"/>
                  </a:lnTo>
                  <a:lnTo>
                    <a:pt x="144" y="624"/>
                  </a:lnTo>
                  <a:lnTo>
                    <a:pt x="142" y="620"/>
                  </a:lnTo>
                  <a:lnTo>
                    <a:pt x="139" y="617"/>
                  </a:lnTo>
                  <a:lnTo>
                    <a:pt x="134" y="615"/>
                  </a:lnTo>
                  <a:lnTo>
                    <a:pt x="127" y="613"/>
                  </a:lnTo>
                  <a:lnTo>
                    <a:pt x="120" y="615"/>
                  </a:lnTo>
                  <a:lnTo>
                    <a:pt x="116" y="615"/>
                  </a:lnTo>
                  <a:lnTo>
                    <a:pt x="113" y="613"/>
                  </a:lnTo>
                  <a:lnTo>
                    <a:pt x="112" y="611"/>
                  </a:lnTo>
                  <a:lnTo>
                    <a:pt x="107" y="602"/>
                  </a:lnTo>
                  <a:lnTo>
                    <a:pt x="105" y="600"/>
                  </a:lnTo>
                  <a:lnTo>
                    <a:pt x="100" y="594"/>
                  </a:lnTo>
                  <a:lnTo>
                    <a:pt x="98" y="590"/>
                  </a:lnTo>
                  <a:lnTo>
                    <a:pt x="98" y="582"/>
                  </a:lnTo>
                  <a:lnTo>
                    <a:pt x="100" y="579"/>
                  </a:lnTo>
                  <a:lnTo>
                    <a:pt x="103" y="576"/>
                  </a:lnTo>
                  <a:lnTo>
                    <a:pt x="107" y="571"/>
                  </a:lnTo>
                  <a:lnTo>
                    <a:pt x="108" y="564"/>
                  </a:lnTo>
                  <a:lnTo>
                    <a:pt x="107" y="554"/>
                  </a:lnTo>
                  <a:lnTo>
                    <a:pt x="105" y="546"/>
                  </a:lnTo>
                  <a:lnTo>
                    <a:pt x="105" y="526"/>
                  </a:lnTo>
                  <a:lnTo>
                    <a:pt x="108" y="517"/>
                  </a:lnTo>
                  <a:lnTo>
                    <a:pt x="112" y="512"/>
                  </a:lnTo>
                  <a:lnTo>
                    <a:pt x="123" y="511"/>
                  </a:lnTo>
                  <a:lnTo>
                    <a:pt x="137" y="511"/>
                  </a:lnTo>
                  <a:lnTo>
                    <a:pt x="150" y="512"/>
                  </a:lnTo>
                  <a:lnTo>
                    <a:pt x="171" y="512"/>
                  </a:lnTo>
                  <a:lnTo>
                    <a:pt x="180" y="513"/>
                  </a:lnTo>
                  <a:lnTo>
                    <a:pt x="197" y="513"/>
                  </a:lnTo>
                  <a:lnTo>
                    <a:pt x="201" y="509"/>
                  </a:lnTo>
                  <a:lnTo>
                    <a:pt x="206" y="491"/>
                  </a:lnTo>
                  <a:lnTo>
                    <a:pt x="208" y="474"/>
                  </a:lnTo>
                  <a:lnTo>
                    <a:pt x="204" y="465"/>
                  </a:lnTo>
                  <a:lnTo>
                    <a:pt x="194" y="459"/>
                  </a:lnTo>
                  <a:lnTo>
                    <a:pt x="182" y="453"/>
                  </a:lnTo>
                  <a:lnTo>
                    <a:pt x="165" y="449"/>
                  </a:lnTo>
                  <a:lnTo>
                    <a:pt x="163" y="448"/>
                  </a:lnTo>
                  <a:lnTo>
                    <a:pt x="161" y="445"/>
                  </a:lnTo>
                  <a:lnTo>
                    <a:pt x="161" y="442"/>
                  </a:lnTo>
                  <a:lnTo>
                    <a:pt x="164" y="441"/>
                  </a:lnTo>
                  <a:lnTo>
                    <a:pt x="168" y="439"/>
                  </a:lnTo>
                  <a:lnTo>
                    <a:pt x="174" y="438"/>
                  </a:lnTo>
                  <a:lnTo>
                    <a:pt x="182" y="437"/>
                  </a:lnTo>
                  <a:lnTo>
                    <a:pt x="189" y="434"/>
                  </a:lnTo>
                  <a:lnTo>
                    <a:pt x="194" y="431"/>
                  </a:lnTo>
                  <a:lnTo>
                    <a:pt x="201" y="428"/>
                  </a:lnTo>
                  <a:lnTo>
                    <a:pt x="220" y="424"/>
                  </a:lnTo>
                  <a:lnTo>
                    <a:pt x="237" y="420"/>
                  </a:lnTo>
                  <a:lnTo>
                    <a:pt x="241" y="419"/>
                  </a:lnTo>
                  <a:lnTo>
                    <a:pt x="245" y="415"/>
                  </a:lnTo>
                  <a:lnTo>
                    <a:pt x="245" y="412"/>
                  </a:lnTo>
                  <a:lnTo>
                    <a:pt x="246" y="408"/>
                  </a:lnTo>
                  <a:lnTo>
                    <a:pt x="246" y="401"/>
                  </a:lnTo>
                  <a:lnTo>
                    <a:pt x="249" y="397"/>
                  </a:lnTo>
                  <a:lnTo>
                    <a:pt x="256" y="394"/>
                  </a:lnTo>
                  <a:lnTo>
                    <a:pt x="264" y="393"/>
                  </a:lnTo>
                  <a:lnTo>
                    <a:pt x="271" y="391"/>
                  </a:lnTo>
                  <a:lnTo>
                    <a:pt x="273" y="391"/>
                  </a:lnTo>
                  <a:lnTo>
                    <a:pt x="275" y="390"/>
                  </a:lnTo>
                  <a:lnTo>
                    <a:pt x="279" y="385"/>
                  </a:lnTo>
                  <a:lnTo>
                    <a:pt x="297" y="367"/>
                  </a:lnTo>
                  <a:lnTo>
                    <a:pt x="306" y="363"/>
                  </a:lnTo>
                  <a:lnTo>
                    <a:pt x="320" y="363"/>
                  </a:lnTo>
                  <a:lnTo>
                    <a:pt x="332" y="364"/>
                  </a:lnTo>
                  <a:lnTo>
                    <a:pt x="335" y="365"/>
                  </a:lnTo>
                  <a:lnTo>
                    <a:pt x="336" y="364"/>
                  </a:lnTo>
                  <a:lnTo>
                    <a:pt x="338" y="364"/>
                  </a:lnTo>
                  <a:lnTo>
                    <a:pt x="336" y="363"/>
                  </a:lnTo>
                  <a:lnTo>
                    <a:pt x="336" y="360"/>
                  </a:lnTo>
                  <a:lnTo>
                    <a:pt x="334" y="359"/>
                  </a:lnTo>
                  <a:lnTo>
                    <a:pt x="332" y="356"/>
                  </a:lnTo>
                  <a:lnTo>
                    <a:pt x="328" y="352"/>
                  </a:lnTo>
                  <a:lnTo>
                    <a:pt x="327" y="349"/>
                  </a:lnTo>
                  <a:lnTo>
                    <a:pt x="325" y="343"/>
                  </a:lnTo>
                  <a:lnTo>
                    <a:pt x="325" y="335"/>
                  </a:lnTo>
                  <a:lnTo>
                    <a:pt x="327" y="328"/>
                  </a:lnTo>
                  <a:lnTo>
                    <a:pt x="330" y="322"/>
                  </a:lnTo>
                  <a:lnTo>
                    <a:pt x="334" y="316"/>
                  </a:lnTo>
                  <a:lnTo>
                    <a:pt x="342" y="312"/>
                  </a:lnTo>
                  <a:lnTo>
                    <a:pt x="350" y="311"/>
                  </a:lnTo>
                  <a:lnTo>
                    <a:pt x="357" y="312"/>
                  </a:lnTo>
                  <a:lnTo>
                    <a:pt x="360" y="316"/>
                  </a:lnTo>
                  <a:lnTo>
                    <a:pt x="360" y="322"/>
                  </a:lnTo>
                  <a:lnTo>
                    <a:pt x="358" y="328"/>
                  </a:lnTo>
                  <a:lnTo>
                    <a:pt x="358" y="337"/>
                  </a:lnTo>
                  <a:lnTo>
                    <a:pt x="361" y="345"/>
                  </a:lnTo>
                  <a:lnTo>
                    <a:pt x="364" y="349"/>
                  </a:lnTo>
                  <a:lnTo>
                    <a:pt x="368" y="353"/>
                  </a:lnTo>
                  <a:lnTo>
                    <a:pt x="376" y="352"/>
                  </a:lnTo>
                  <a:lnTo>
                    <a:pt x="401" y="352"/>
                  </a:lnTo>
                  <a:lnTo>
                    <a:pt x="407" y="350"/>
                  </a:lnTo>
                  <a:lnTo>
                    <a:pt x="416" y="349"/>
                  </a:lnTo>
                  <a:lnTo>
                    <a:pt x="425" y="348"/>
                  </a:lnTo>
                  <a:lnTo>
                    <a:pt x="433" y="348"/>
                  </a:lnTo>
                  <a:lnTo>
                    <a:pt x="439" y="346"/>
                  </a:lnTo>
                  <a:lnTo>
                    <a:pt x="446" y="345"/>
                  </a:lnTo>
                  <a:lnTo>
                    <a:pt x="457" y="346"/>
                  </a:lnTo>
                  <a:lnTo>
                    <a:pt x="472" y="350"/>
                  </a:lnTo>
                  <a:lnTo>
                    <a:pt x="477" y="352"/>
                  </a:lnTo>
                  <a:lnTo>
                    <a:pt x="480" y="350"/>
                  </a:lnTo>
                  <a:lnTo>
                    <a:pt x="481" y="346"/>
                  </a:lnTo>
                  <a:lnTo>
                    <a:pt x="481" y="328"/>
                  </a:lnTo>
                  <a:lnTo>
                    <a:pt x="484" y="320"/>
                  </a:lnTo>
                  <a:lnTo>
                    <a:pt x="490" y="311"/>
                  </a:lnTo>
                  <a:lnTo>
                    <a:pt x="495" y="305"/>
                  </a:lnTo>
                  <a:lnTo>
                    <a:pt x="502" y="302"/>
                  </a:lnTo>
                  <a:lnTo>
                    <a:pt x="513" y="305"/>
                  </a:lnTo>
                  <a:lnTo>
                    <a:pt x="522" y="306"/>
                  </a:lnTo>
                  <a:lnTo>
                    <a:pt x="531" y="305"/>
                  </a:lnTo>
                  <a:lnTo>
                    <a:pt x="532" y="302"/>
                  </a:lnTo>
                  <a:lnTo>
                    <a:pt x="532" y="301"/>
                  </a:lnTo>
                  <a:lnTo>
                    <a:pt x="531" y="298"/>
                  </a:lnTo>
                  <a:lnTo>
                    <a:pt x="526" y="295"/>
                  </a:lnTo>
                  <a:lnTo>
                    <a:pt x="524" y="293"/>
                  </a:lnTo>
                  <a:lnTo>
                    <a:pt x="520" y="291"/>
                  </a:lnTo>
                  <a:lnTo>
                    <a:pt x="514" y="286"/>
                  </a:lnTo>
                  <a:lnTo>
                    <a:pt x="518" y="283"/>
                  </a:lnTo>
                  <a:lnTo>
                    <a:pt x="526" y="282"/>
                  </a:lnTo>
                  <a:lnTo>
                    <a:pt x="539" y="282"/>
                  </a:lnTo>
                  <a:lnTo>
                    <a:pt x="552" y="280"/>
                  </a:lnTo>
                  <a:lnTo>
                    <a:pt x="569" y="279"/>
                  </a:lnTo>
                  <a:lnTo>
                    <a:pt x="581" y="279"/>
                  </a:lnTo>
                  <a:lnTo>
                    <a:pt x="591" y="278"/>
                  </a:lnTo>
                  <a:lnTo>
                    <a:pt x="593" y="275"/>
                  </a:lnTo>
                  <a:lnTo>
                    <a:pt x="593" y="272"/>
                  </a:lnTo>
                  <a:lnTo>
                    <a:pt x="591" y="267"/>
                  </a:lnTo>
                  <a:lnTo>
                    <a:pt x="588" y="264"/>
                  </a:lnTo>
                  <a:lnTo>
                    <a:pt x="587" y="261"/>
                  </a:lnTo>
                  <a:lnTo>
                    <a:pt x="582" y="257"/>
                  </a:lnTo>
                  <a:lnTo>
                    <a:pt x="576" y="257"/>
                  </a:lnTo>
                  <a:lnTo>
                    <a:pt x="566" y="258"/>
                  </a:lnTo>
                  <a:lnTo>
                    <a:pt x="546" y="258"/>
                  </a:lnTo>
                  <a:lnTo>
                    <a:pt x="535" y="260"/>
                  </a:lnTo>
                  <a:lnTo>
                    <a:pt x="524" y="265"/>
                  </a:lnTo>
                  <a:lnTo>
                    <a:pt x="513" y="269"/>
                  </a:lnTo>
                  <a:lnTo>
                    <a:pt x="507" y="267"/>
                  </a:lnTo>
                  <a:lnTo>
                    <a:pt x="503" y="261"/>
                  </a:lnTo>
                  <a:lnTo>
                    <a:pt x="500" y="253"/>
                  </a:lnTo>
                  <a:lnTo>
                    <a:pt x="496" y="246"/>
                  </a:lnTo>
                  <a:lnTo>
                    <a:pt x="494" y="239"/>
                  </a:lnTo>
                  <a:lnTo>
                    <a:pt x="492" y="231"/>
                  </a:lnTo>
                  <a:lnTo>
                    <a:pt x="495" y="224"/>
                  </a:lnTo>
                  <a:lnTo>
                    <a:pt x="502" y="217"/>
                  </a:lnTo>
                  <a:lnTo>
                    <a:pt x="514" y="211"/>
                  </a:lnTo>
                  <a:lnTo>
                    <a:pt x="528" y="201"/>
                  </a:lnTo>
                  <a:lnTo>
                    <a:pt x="539" y="191"/>
                  </a:lnTo>
                  <a:lnTo>
                    <a:pt x="546" y="184"/>
                  </a:lnTo>
                  <a:lnTo>
                    <a:pt x="546" y="182"/>
                  </a:lnTo>
                  <a:lnTo>
                    <a:pt x="540" y="179"/>
                  </a:lnTo>
                  <a:lnTo>
                    <a:pt x="520" y="179"/>
                  </a:lnTo>
                  <a:lnTo>
                    <a:pt x="507" y="180"/>
                  </a:lnTo>
                  <a:lnTo>
                    <a:pt x="500" y="180"/>
                  </a:lnTo>
                  <a:lnTo>
                    <a:pt x="499" y="183"/>
                  </a:lnTo>
                  <a:lnTo>
                    <a:pt x="499" y="193"/>
                  </a:lnTo>
                  <a:lnTo>
                    <a:pt x="498" y="200"/>
                  </a:lnTo>
                  <a:lnTo>
                    <a:pt x="491" y="211"/>
                  </a:lnTo>
                  <a:lnTo>
                    <a:pt x="483" y="219"/>
                  </a:lnTo>
                  <a:lnTo>
                    <a:pt x="474" y="223"/>
                  </a:lnTo>
                  <a:lnTo>
                    <a:pt x="461" y="226"/>
                  </a:lnTo>
                  <a:lnTo>
                    <a:pt x="454" y="228"/>
                  </a:lnTo>
                  <a:lnTo>
                    <a:pt x="447" y="234"/>
                  </a:lnTo>
                  <a:lnTo>
                    <a:pt x="443" y="238"/>
                  </a:lnTo>
                  <a:lnTo>
                    <a:pt x="442" y="241"/>
                  </a:lnTo>
                  <a:lnTo>
                    <a:pt x="440" y="245"/>
                  </a:lnTo>
                  <a:lnTo>
                    <a:pt x="440" y="246"/>
                  </a:lnTo>
                  <a:lnTo>
                    <a:pt x="442" y="248"/>
                  </a:lnTo>
                  <a:lnTo>
                    <a:pt x="443" y="250"/>
                  </a:lnTo>
                  <a:lnTo>
                    <a:pt x="446" y="252"/>
                  </a:lnTo>
                  <a:lnTo>
                    <a:pt x="448" y="252"/>
                  </a:lnTo>
                  <a:lnTo>
                    <a:pt x="457" y="254"/>
                  </a:lnTo>
                  <a:lnTo>
                    <a:pt x="462" y="258"/>
                  </a:lnTo>
                  <a:lnTo>
                    <a:pt x="464" y="264"/>
                  </a:lnTo>
                  <a:lnTo>
                    <a:pt x="462" y="271"/>
                  </a:lnTo>
                  <a:lnTo>
                    <a:pt x="457" y="279"/>
                  </a:lnTo>
                  <a:lnTo>
                    <a:pt x="451" y="283"/>
                  </a:lnTo>
                  <a:lnTo>
                    <a:pt x="440" y="300"/>
                  </a:lnTo>
                  <a:lnTo>
                    <a:pt x="439" y="308"/>
                  </a:lnTo>
                  <a:lnTo>
                    <a:pt x="439" y="312"/>
                  </a:lnTo>
                  <a:lnTo>
                    <a:pt x="438" y="315"/>
                  </a:lnTo>
                  <a:lnTo>
                    <a:pt x="435" y="319"/>
                  </a:lnTo>
                  <a:lnTo>
                    <a:pt x="432" y="320"/>
                  </a:lnTo>
                  <a:lnTo>
                    <a:pt x="431" y="323"/>
                  </a:lnTo>
                  <a:lnTo>
                    <a:pt x="425" y="326"/>
                  </a:lnTo>
                  <a:lnTo>
                    <a:pt x="417" y="327"/>
                  </a:lnTo>
                  <a:lnTo>
                    <a:pt x="407" y="330"/>
                  </a:lnTo>
                  <a:lnTo>
                    <a:pt x="397" y="331"/>
                  </a:lnTo>
                  <a:lnTo>
                    <a:pt x="387" y="334"/>
                  </a:lnTo>
                  <a:lnTo>
                    <a:pt x="380" y="335"/>
                  </a:lnTo>
                  <a:lnTo>
                    <a:pt x="377" y="335"/>
                  </a:lnTo>
                  <a:lnTo>
                    <a:pt x="375" y="334"/>
                  </a:lnTo>
                  <a:lnTo>
                    <a:pt x="372" y="328"/>
                  </a:lnTo>
                  <a:lnTo>
                    <a:pt x="372" y="326"/>
                  </a:lnTo>
                  <a:lnTo>
                    <a:pt x="373" y="322"/>
                  </a:lnTo>
                  <a:lnTo>
                    <a:pt x="372" y="313"/>
                  </a:lnTo>
                  <a:lnTo>
                    <a:pt x="364" y="285"/>
                  </a:lnTo>
                  <a:lnTo>
                    <a:pt x="362" y="282"/>
                  </a:lnTo>
                  <a:lnTo>
                    <a:pt x="361" y="280"/>
                  </a:lnTo>
                  <a:lnTo>
                    <a:pt x="360" y="280"/>
                  </a:lnTo>
                  <a:lnTo>
                    <a:pt x="354" y="283"/>
                  </a:lnTo>
                  <a:lnTo>
                    <a:pt x="349" y="289"/>
                  </a:lnTo>
                  <a:lnTo>
                    <a:pt x="342" y="302"/>
                  </a:lnTo>
                  <a:lnTo>
                    <a:pt x="332" y="304"/>
                  </a:lnTo>
                  <a:lnTo>
                    <a:pt x="323" y="304"/>
                  </a:lnTo>
                  <a:lnTo>
                    <a:pt x="312" y="301"/>
                  </a:lnTo>
                  <a:lnTo>
                    <a:pt x="304" y="294"/>
                  </a:lnTo>
                  <a:lnTo>
                    <a:pt x="298" y="286"/>
                  </a:lnTo>
                  <a:lnTo>
                    <a:pt x="295" y="278"/>
                  </a:lnTo>
                  <a:lnTo>
                    <a:pt x="295" y="268"/>
                  </a:lnTo>
                  <a:lnTo>
                    <a:pt x="294" y="260"/>
                  </a:lnTo>
                  <a:lnTo>
                    <a:pt x="291" y="252"/>
                  </a:lnTo>
                  <a:lnTo>
                    <a:pt x="290" y="245"/>
                  </a:lnTo>
                  <a:lnTo>
                    <a:pt x="291" y="239"/>
                  </a:lnTo>
                  <a:lnTo>
                    <a:pt x="297" y="231"/>
                  </a:lnTo>
                  <a:lnTo>
                    <a:pt x="305" y="220"/>
                  </a:lnTo>
                  <a:lnTo>
                    <a:pt x="314" y="211"/>
                  </a:lnTo>
                  <a:lnTo>
                    <a:pt x="324" y="202"/>
                  </a:lnTo>
                  <a:lnTo>
                    <a:pt x="335" y="197"/>
                  </a:lnTo>
                  <a:lnTo>
                    <a:pt x="357" y="190"/>
                  </a:lnTo>
                  <a:lnTo>
                    <a:pt x="377" y="179"/>
                  </a:lnTo>
                  <a:lnTo>
                    <a:pt x="394" y="167"/>
                  </a:lnTo>
                  <a:lnTo>
                    <a:pt x="405" y="154"/>
                  </a:lnTo>
                  <a:lnTo>
                    <a:pt x="413" y="142"/>
                  </a:lnTo>
                  <a:lnTo>
                    <a:pt x="418" y="135"/>
                  </a:lnTo>
                  <a:lnTo>
                    <a:pt x="423" y="132"/>
                  </a:lnTo>
                  <a:lnTo>
                    <a:pt x="432" y="126"/>
                  </a:lnTo>
                  <a:lnTo>
                    <a:pt x="446" y="119"/>
                  </a:lnTo>
                  <a:lnTo>
                    <a:pt x="462" y="109"/>
                  </a:lnTo>
                  <a:lnTo>
                    <a:pt x="480" y="101"/>
                  </a:lnTo>
                  <a:lnTo>
                    <a:pt x="496" y="94"/>
                  </a:lnTo>
                  <a:lnTo>
                    <a:pt x="511" y="87"/>
                  </a:lnTo>
                  <a:lnTo>
                    <a:pt x="524" y="84"/>
                  </a:lnTo>
                  <a:lnTo>
                    <a:pt x="537" y="84"/>
                  </a:lnTo>
                  <a:lnTo>
                    <a:pt x="552" y="87"/>
                  </a:lnTo>
                  <a:lnTo>
                    <a:pt x="570" y="93"/>
                  </a:lnTo>
                  <a:lnTo>
                    <a:pt x="587" y="98"/>
                  </a:lnTo>
                  <a:lnTo>
                    <a:pt x="602" y="104"/>
                  </a:lnTo>
                  <a:lnTo>
                    <a:pt x="613" y="109"/>
                  </a:lnTo>
                  <a:lnTo>
                    <a:pt x="633" y="117"/>
                  </a:lnTo>
                  <a:lnTo>
                    <a:pt x="643" y="121"/>
                  </a:lnTo>
                  <a:lnTo>
                    <a:pt x="658" y="128"/>
                  </a:lnTo>
                  <a:lnTo>
                    <a:pt x="675" y="132"/>
                  </a:lnTo>
                  <a:lnTo>
                    <a:pt x="692" y="132"/>
                  </a:lnTo>
                  <a:lnTo>
                    <a:pt x="707" y="131"/>
                  </a:lnTo>
                  <a:lnTo>
                    <a:pt x="719" y="131"/>
                  </a:lnTo>
                  <a:lnTo>
                    <a:pt x="729" y="135"/>
                  </a:lnTo>
                  <a:lnTo>
                    <a:pt x="738" y="141"/>
                  </a:lnTo>
                  <a:lnTo>
                    <a:pt x="745" y="149"/>
                  </a:lnTo>
                  <a:lnTo>
                    <a:pt x="752" y="154"/>
                  </a:lnTo>
                  <a:lnTo>
                    <a:pt x="756" y="158"/>
                  </a:lnTo>
                  <a:lnTo>
                    <a:pt x="753" y="161"/>
                  </a:lnTo>
                  <a:lnTo>
                    <a:pt x="744" y="167"/>
                  </a:lnTo>
                  <a:lnTo>
                    <a:pt x="729" y="172"/>
                  </a:lnTo>
                  <a:lnTo>
                    <a:pt x="712" y="176"/>
                  </a:lnTo>
                  <a:lnTo>
                    <a:pt x="699" y="178"/>
                  </a:lnTo>
                  <a:lnTo>
                    <a:pt x="686" y="176"/>
                  </a:lnTo>
                  <a:lnTo>
                    <a:pt x="675" y="174"/>
                  </a:lnTo>
                  <a:lnTo>
                    <a:pt x="667" y="171"/>
                  </a:lnTo>
                  <a:lnTo>
                    <a:pt x="665" y="169"/>
                  </a:lnTo>
                  <a:lnTo>
                    <a:pt x="662" y="169"/>
                  </a:lnTo>
                  <a:lnTo>
                    <a:pt x="660" y="171"/>
                  </a:lnTo>
                  <a:lnTo>
                    <a:pt x="660" y="172"/>
                  </a:lnTo>
                  <a:lnTo>
                    <a:pt x="665" y="176"/>
                  </a:lnTo>
                  <a:lnTo>
                    <a:pt x="670" y="183"/>
                  </a:lnTo>
                  <a:lnTo>
                    <a:pt x="673" y="189"/>
                  </a:lnTo>
                  <a:lnTo>
                    <a:pt x="673" y="201"/>
                  </a:lnTo>
                  <a:lnTo>
                    <a:pt x="674" y="204"/>
                  </a:lnTo>
                  <a:lnTo>
                    <a:pt x="681" y="204"/>
                  </a:lnTo>
                  <a:lnTo>
                    <a:pt x="689" y="200"/>
                  </a:lnTo>
                  <a:lnTo>
                    <a:pt x="690" y="198"/>
                  </a:lnTo>
                  <a:lnTo>
                    <a:pt x="692" y="198"/>
                  </a:lnTo>
                  <a:lnTo>
                    <a:pt x="693" y="197"/>
                  </a:lnTo>
                  <a:lnTo>
                    <a:pt x="693" y="195"/>
                  </a:lnTo>
                  <a:lnTo>
                    <a:pt x="695" y="195"/>
                  </a:lnTo>
                  <a:lnTo>
                    <a:pt x="696" y="194"/>
                  </a:lnTo>
                  <a:lnTo>
                    <a:pt x="700" y="194"/>
                  </a:lnTo>
                  <a:lnTo>
                    <a:pt x="703" y="195"/>
                  </a:lnTo>
                  <a:lnTo>
                    <a:pt x="707" y="198"/>
                  </a:lnTo>
                  <a:lnTo>
                    <a:pt x="715" y="202"/>
                  </a:lnTo>
                  <a:lnTo>
                    <a:pt x="721" y="204"/>
                  </a:lnTo>
                  <a:lnTo>
                    <a:pt x="729" y="201"/>
                  </a:lnTo>
                  <a:lnTo>
                    <a:pt x="732" y="198"/>
                  </a:lnTo>
                  <a:lnTo>
                    <a:pt x="732" y="183"/>
                  </a:lnTo>
                  <a:lnTo>
                    <a:pt x="733" y="180"/>
                  </a:lnTo>
                  <a:lnTo>
                    <a:pt x="738" y="178"/>
                  </a:lnTo>
                  <a:lnTo>
                    <a:pt x="742" y="176"/>
                  </a:lnTo>
                  <a:lnTo>
                    <a:pt x="747" y="176"/>
                  </a:lnTo>
                  <a:lnTo>
                    <a:pt x="752" y="174"/>
                  </a:lnTo>
                  <a:lnTo>
                    <a:pt x="755" y="171"/>
                  </a:lnTo>
                  <a:lnTo>
                    <a:pt x="759" y="169"/>
                  </a:lnTo>
                  <a:lnTo>
                    <a:pt x="764" y="167"/>
                  </a:lnTo>
                  <a:lnTo>
                    <a:pt x="770" y="165"/>
                  </a:lnTo>
                  <a:lnTo>
                    <a:pt x="771" y="165"/>
                  </a:lnTo>
                  <a:lnTo>
                    <a:pt x="773" y="167"/>
                  </a:lnTo>
                  <a:lnTo>
                    <a:pt x="774" y="169"/>
                  </a:lnTo>
                  <a:lnTo>
                    <a:pt x="775" y="174"/>
                  </a:lnTo>
                  <a:lnTo>
                    <a:pt x="778" y="179"/>
                  </a:lnTo>
                  <a:lnTo>
                    <a:pt x="781" y="180"/>
                  </a:lnTo>
                  <a:lnTo>
                    <a:pt x="783" y="180"/>
                  </a:lnTo>
                  <a:lnTo>
                    <a:pt x="785" y="178"/>
                  </a:lnTo>
                  <a:lnTo>
                    <a:pt x="785" y="168"/>
                  </a:lnTo>
                  <a:lnTo>
                    <a:pt x="783" y="164"/>
                  </a:lnTo>
                  <a:lnTo>
                    <a:pt x="783" y="161"/>
                  </a:lnTo>
                  <a:lnTo>
                    <a:pt x="782" y="160"/>
                  </a:lnTo>
                  <a:lnTo>
                    <a:pt x="779" y="152"/>
                  </a:lnTo>
                  <a:lnTo>
                    <a:pt x="779" y="143"/>
                  </a:lnTo>
                  <a:lnTo>
                    <a:pt x="781" y="137"/>
                  </a:lnTo>
                  <a:lnTo>
                    <a:pt x="786" y="134"/>
                  </a:lnTo>
                  <a:lnTo>
                    <a:pt x="796" y="132"/>
                  </a:lnTo>
                  <a:lnTo>
                    <a:pt x="805" y="132"/>
                  </a:lnTo>
                  <a:lnTo>
                    <a:pt x="812" y="135"/>
                  </a:lnTo>
                  <a:lnTo>
                    <a:pt x="814" y="141"/>
                  </a:lnTo>
                  <a:lnTo>
                    <a:pt x="811" y="149"/>
                  </a:lnTo>
                  <a:lnTo>
                    <a:pt x="807" y="157"/>
                  </a:lnTo>
                  <a:lnTo>
                    <a:pt x="807" y="164"/>
                  </a:lnTo>
                  <a:lnTo>
                    <a:pt x="808" y="167"/>
                  </a:lnTo>
                  <a:lnTo>
                    <a:pt x="812" y="167"/>
                  </a:lnTo>
                  <a:lnTo>
                    <a:pt x="814" y="164"/>
                  </a:lnTo>
                  <a:lnTo>
                    <a:pt x="819" y="158"/>
                  </a:lnTo>
                  <a:lnTo>
                    <a:pt x="820" y="154"/>
                  </a:lnTo>
                  <a:lnTo>
                    <a:pt x="823" y="152"/>
                  </a:lnTo>
                  <a:lnTo>
                    <a:pt x="829" y="149"/>
                  </a:lnTo>
                  <a:lnTo>
                    <a:pt x="846" y="149"/>
                  </a:lnTo>
                  <a:lnTo>
                    <a:pt x="860" y="148"/>
                  </a:lnTo>
                  <a:lnTo>
                    <a:pt x="868" y="145"/>
                  </a:lnTo>
                  <a:lnTo>
                    <a:pt x="874" y="142"/>
                  </a:lnTo>
                  <a:lnTo>
                    <a:pt x="882" y="137"/>
                  </a:lnTo>
                  <a:lnTo>
                    <a:pt x="887" y="137"/>
                  </a:lnTo>
                  <a:lnTo>
                    <a:pt x="896" y="139"/>
                  </a:lnTo>
                  <a:lnTo>
                    <a:pt x="901" y="141"/>
                  </a:lnTo>
                  <a:lnTo>
                    <a:pt x="905" y="143"/>
                  </a:lnTo>
                  <a:lnTo>
                    <a:pt x="909" y="143"/>
                  </a:lnTo>
                  <a:lnTo>
                    <a:pt x="911" y="145"/>
                  </a:lnTo>
                  <a:lnTo>
                    <a:pt x="912" y="145"/>
                  </a:lnTo>
                  <a:lnTo>
                    <a:pt x="913" y="143"/>
                  </a:lnTo>
                  <a:lnTo>
                    <a:pt x="915" y="141"/>
                  </a:lnTo>
                  <a:lnTo>
                    <a:pt x="916" y="139"/>
                  </a:lnTo>
                  <a:lnTo>
                    <a:pt x="922" y="137"/>
                  </a:lnTo>
                  <a:lnTo>
                    <a:pt x="938" y="137"/>
                  </a:lnTo>
                  <a:lnTo>
                    <a:pt x="946" y="135"/>
                  </a:lnTo>
                  <a:lnTo>
                    <a:pt x="950" y="134"/>
                  </a:lnTo>
                  <a:lnTo>
                    <a:pt x="953" y="132"/>
                  </a:lnTo>
                  <a:lnTo>
                    <a:pt x="956" y="132"/>
                  </a:lnTo>
                  <a:lnTo>
                    <a:pt x="958" y="134"/>
                  </a:lnTo>
                  <a:lnTo>
                    <a:pt x="964" y="139"/>
                  </a:lnTo>
                  <a:lnTo>
                    <a:pt x="967" y="141"/>
                  </a:lnTo>
                  <a:lnTo>
                    <a:pt x="974" y="141"/>
                  </a:lnTo>
                  <a:lnTo>
                    <a:pt x="982" y="137"/>
                  </a:lnTo>
                  <a:lnTo>
                    <a:pt x="987" y="130"/>
                  </a:lnTo>
                  <a:lnTo>
                    <a:pt x="991" y="126"/>
                  </a:lnTo>
                  <a:lnTo>
                    <a:pt x="997" y="123"/>
                  </a:lnTo>
                  <a:lnTo>
                    <a:pt x="1013" y="120"/>
                  </a:lnTo>
                  <a:lnTo>
                    <a:pt x="1021" y="121"/>
                  </a:lnTo>
                  <a:lnTo>
                    <a:pt x="1031" y="124"/>
                  </a:lnTo>
                  <a:lnTo>
                    <a:pt x="1039" y="127"/>
                  </a:lnTo>
                  <a:lnTo>
                    <a:pt x="1049" y="128"/>
                  </a:lnTo>
                  <a:lnTo>
                    <a:pt x="1056" y="130"/>
                  </a:lnTo>
                  <a:lnTo>
                    <a:pt x="1064" y="132"/>
                  </a:lnTo>
                  <a:lnTo>
                    <a:pt x="1075" y="138"/>
                  </a:lnTo>
                  <a:lnTo>
                    <a:pt x="1088" y="141"/>
                  </a:lnTo>
                  <a:lnTo>
                    <a:pt x="1094" y="139"/>
                  </a:lnTo>
                  <a:lnTo>
                    <a:pt x="1095" y="135"/>
                  </a:lnTo>
                  <a:lnTo>
                    <a:pt x="1094" y="132"/>
                  </a:lnTo>
                  <a:lnTo>
                    <a:pt x="1091" y="128"/>
                  </a:lnTo>
                  <a:lnTo>
                    <a:pt x="1086" y="123"/>
                  </a:lnTo>
                  <a:lnTo>
                    <a:pt x="1077" y="119"/>
                  </a:lnTo>
                  <a:lnTo>
                    <a:pt x="1069" y="111"/>
                  </a:lnTo>
                  <a:lnTo>
                    <a:pt x="1068" y="102"/>
                  </a:lnTo>
                  <a:lnTo>
                    <a:pt x="1071" y="95"/>
                  </a:lnTo>
                  <a:lnTo>
                    <a:pt x="1077" y="93"/>
                  </a:lnTo>
                  <a:lnTo>
                    <a:pt x="1082" y="91"/>
                  </a:lnTo>
                  <a:lnTo>
                    <a:pt x="1084" y="90"/>
                  </a:lnTo>
                  <a:lnTo>
                    <a:pt x="1086" y="89"/>
                  </a:lnTo>
                  <a:lnTo>
                    <a:pt x="1087" y="86"/>
                  </a:lnTo>
                  <a:lnTo>
                    <a:pt x="1092" y="80"/>
                  </a:lnTo>
                  <a:lnTo>
                    <a:pt x="1099" y="75"/>
                  </a:lnTo>
                  <a:lnTo>
                    <a:pt x="1106" y="67"/>
                  </a:lnTo>
                  <a:lnTo>
                    <a:pt x="1112" y="61"/>
                  </a:lnTo>
                  <a:lnTo>
                    <a:pt x="1118" y="60"/>
                  </a:lnTo>
                  <a:lnTo>
                    <a:pt x="1132" y="68"/>
                  </a:lnTo>
                  <a:lnTo>
                    <a:pt x="1146" y="78"/>
                  </a:lnTo>
                  <a:lnTo>
                    <a:pt x="1151" y="83"/>
                  </a:lnTo>
                  <a:lnTo>
                    <a:pt x="1150" y="89"/>
                  </a:lnTo>
                  <a:lnTo>
                    <a:pt x="1144" y="100"/>
                  </a:lnTo>
                  <a:lnTo>
                    <a:pt x="1144" y="108"/>
                  </a:lnTo>
                  <a:lnTo>
                    <a:pt x="1146" y="117"/>
                  </a:lnTo>
                  <a:lnTo>
                    <a:pt x="1147" y="128"/>
                  </a:lnTo>
                  <a:lnTo>
                    <a:pt x="1150" y="134"/>
                  </a:lnTo>
                  <a:lnTo>
                    <a:pt x="1151" y="138"/>
                  </a:lnTo>
                  <a:lnTo>
                    <a:pt x="1149" y="145"/>
                  </a:lnTo>
                  <a:lnTo>
                    <a:pt x="1144" y="152"/>
                  </a:lnTo>
                  <a:lnTo>
                    <a:pt x="1139" y="158"/>
                  </a:lnTo>
                  <a:lnTo>
                    <a:pt x="1132" y="164"/>
                  </a:lnTo>
                  <a:lnTo>
                    <a:pt x="1125" y="171"/>
                  </a:lnTo>
                  <a:lnTo>
                    <a:pt x="1121" y="178"/>
                  </a:lnTo>
                  <a:lnTo>
                    <a:pt x="1121" y="180"/>
                  </a:lnTo>
                  <a:lnTo>
                    <a:pt x="1125" y="180"/>
                  </a:lnTo>
                  <a:lnTo>
                    <a:pt x="1132" y="178"/>
                  </a:lnTo>
                  <a:lnTo>
                    <a:pt x="1140" y="174"/>
                  </a:lnTo>
                  <a:lnTo>
                    <a:pt x="1147" y="171"/>
                  </a:lnTo>
                  <a:lnTo>
                    <a:pt x="1150" y="169"/>
                  </a:lnTo>
                  <a:lnTo>
                    <a:pt x="1151" y="167"/>
                  </a:lnTo>
                  <a:lnTo>
                    <a:pt x="1157" y="161"/>
                  </a:lnTo>
                  <a:lnTo>
                    <a:pt x="1162" y="153"/>
                  </a:lnTo>
                  <a:lnTo>
                    <a:pt x="1168" y="146"/>
                  </a:lnTo>
                  <a:lnTo>
                    <a:pt x="1173" y="141"/>
                  </a:lnTo>
                  <a:lnTo>
                    <a:pt x="1177" y="138"/>
                  </a:lnTo>
                  <a:lnTo>
                    <a:pt x="1181" y="137"/>
                  </a:lnTo>
                  <a:lnTo>
                    <a:pt x="1184" y="135"/>
                  </a:lnTo>
                  <a:lnTo>
                    <a:pt x="1188" y="137"/>
                  </a:lnTo>
                  <a:lnTo>
                    <a:pt x="1190" y="138"/>
                  </a:lnTo>
                  <a:lnTo>
                    <a:pt x="1191" y="142"/>
                  </a:lnTo>
                  <a:lnTo>
                    <a:pt x="1196" y="148"/>
                  </a:lnTo>
                  <a:lnTo>
                    <a:pt x="1205" y="149"/>
                  </a:lnTo>
                  <a:lnTo>
                    <a:pt x="1216" y="146"/>
                  </a:lnTo>
                  <a:lnTo>
                    <a:pt x="1220" y="145"/>
                  </a:lnTo>
                  <a:lnTo>
                    <a:pt x="1220" y="141"/>
                  </a:lnTo>
                  <a:lnTo>
                    <a:pt x="1218" y="138"/>
                  </a:lnTo>
                  <a:lnTo>
                    <a:pt x="1217" y="134"/>
                  </a:lnTo>
                  <a:lnTo>
                    <a:pt x="1216" y="131"/>
                  </a:lnTo>
                  <a:lnTo>
                    <a:pt x="1214" y="126"/>
                  </a:lnTo>
                  <a:lnTo>
                    <a:pt x="1213" y="121"/>
                  </a:lnTo>
                  <a:lnTo>
                    <a:pt x="1207" y="120"/>
                  </a:lnTo>
                  <a:lnTo>
                    <a:pt x="1201" y="120"/>
                  </a:lnTo>
                  <a:lnTo>
                    <a:pt x="1194" y="123"/>
                  </a:lnTo>
                  <a:lnTo>
                    <a:pt x="1187" y="124"/>
                  </a:lnTo>
                  <a:lnTo>
                    <a:pt x="1179" y="127"/>
                  </a:lnTo>
                  <a:lnTo>
                    <a:pt x="1170" y="135"/>
                  </a:lnTo>
                  <a:lnTo>
                    <a:pt x="1168" y="137"/>
                  </a:lnTo>
                  <a:lnTo>
                    <a:pt x="1166" y="138"/>
                  </a:lnTo>
                  <a:lnTo>
                    <a:pt x="1165" y="137"/>
                  </a:lnTo>
                  <a:lnTo>
                    <a:pt x="1164" y="134"/>
                  </a:lnTo>
                  <a:lnTo>
                    <a:pt x="1164" y="130"/>
                  </a:lnTo>
                  <a:lnTo>
                    <a:pt x="1165" y="126"/>
                  </a:lnTo>
                  <a:lnTo>
                    <a:pt x="1165" y="109"/>
                  </a:lnTo>
                  <a:lnTo>
                    <a:pt x="1162" y="101"/>
                  </a:lnTo>
                  <a:lnTo>
                    <a:pt x="1161" y="94"/>
                  </a:lnTo>
                  <a:lnTo>
                    <a:pt x="1161" y="91"/>
                  </a:lnTo>
                  <a:lnTo>
                    <a:pt x="1162" y="90"/>
                  </a:lnTo>
                  <a:lnTo>
                    <a:pt x="1162" y="89"/>
                  </a:lnTo>
                  <a:lnTo>
                    <a:pt x="1164" y="86"/>
                  </a:lnTo>
                  <a:lnTo>
                    <a:pt x="1169" y="80"/>
                  </a:lnTo>
                  <a:lnTo>
                    <a:pt x="1173" y="72"/>
                  </a:lnTo>
                  <a:lnTo>
                    <a:pt x="1175" y="71"/>
                  </a:lnTo>
                  <a:lnTo>
                    <a:pt x="1177" y="74"/>
                  </a:lnTo>
                  <a:lnTo>
                    <a:pt x="1179" y="76"/>
                  </a:lnTo>
                  <a:lnTo>
                    <a:pt x="1179" y="89"/>
                  </a:lnTo>
                  <a:lnTo>
                    <a:pt x="1180" y="91"/>
                  </a:lnTo>
                  <a:lnTo>
                    <a:pt x="1180" y="95"/>
                  </a:lnTo>
                  <a:lnTo>
                    <a:pt x="1181" y="100"/>
                  </a:lnTo>
                  <a:lnTo>
                    <a:pt x="1183" y="102"/>
                  </a:lnTo>
                  <a:lnTo>
                    <a:pt x="1184" y="102"/>
                  </a:lnTo>
                  <a:lnTo>
                    <a:pt x="1185" y="104"/>
                  </a:lnTo>
                  <a:lnTo>
                    <a:pt x="1188" y="104"/>
                  </a:lnTo>
                  <a:lnTo>
                    <a:pt x="1191" y="102"/>
                  </a:lnTo>
                  <a:lnTo>
                    <a:pt x="1192" y="101"/>
                  </a:lnTo>
                  <a:lnTo>
                    <a:pt x="1195" y="101"/>
                  </a:lnTo>
                  <a:lnTo>
                    <a:pt x="1199" y="98"/>
                  </a:lnTo>
                  <a:lnTo>
                    <a:pt x="1201" y="91"/>
                  </a:lnTo>
                  <a:lnTo>
                    <a:pt x="1202" y="83"/>
                  </a:lnTo>
                  <a:lnTo>
                    <a:pt x="1205" y="76"/>
                  </a:lnTo>
                  <a:lnTo>
                    <a:pt x="1211" y="72"/>
                  </a:lnTo>
                  <a:lnTo>
                    <a:pt x="1221" y="72"/>
                  </a:lnTo>
                  <a:lnTo>
                    <a:pt x="1232" y="79"/>
                  </a:lnTo>
                  <a:lnTo>
                    <a:pt x="1239" y="84"/>
                  </a:lnTo>
                  <a:lnTo>
                    <a:pt x="1243" y="87"/>
                  </a:lnTo>
                  <a:lnTo>
                    <a:pt x="1255" y="91"/>
                  </a:lnTo>
                  <a:lnTo>
                    <a:pt x="1261" y="94"/>
                  </a:lnTo>
                  <a:lnTo>
                    <a:pt x="1265" y="95"/>
                  </a:lnTo>
                  <a:lnTo>
                    <a:pt x="1268" y="98"/>
                  </a:lnTo>
                  <a:lnTo>
                    <a:pt x="1269" y="101"/>
                  </a:lnTo>
                  <a:lnTo>
                    <a:pt x="1269" y="105"/>
                  </a:lnTo>
                  <a:lnTo>
                    <a:pt x="1270" y="109"/>
                  </a:lnTo>
                  <a:lnTo>
                    <a:pt x="1270" y="113"/>
                  </a:lnTo>
                  <a:lnTo>
                    <a:pt x="1272" y="117"/>
                  </a:lnTo>
                  <a:lnTo>
                    <a:pt x="1277" y="120"/>
                  </a:lnTo>
                  <a:lnTo>
                    <a:pt x="1283" y="120"/>
                  </a:lnTo>
                  <a:lnTo>
                    <a:pt x="1285" y="119"/>
                  </a:lnTo>
                  <a:lnTo>
                    <a:pt x="1287" y="113"/>
                  </a:lnTo>
                  <a:lnTo>
                    <a:pt x="1287" y="106"/>
                  </a:lnTo>
                  <a:lnTo>
                    <a:pt x="1285" y="100"/>
                  </a:lnTo>
                  <a:lnTo>
                    <a:pt x="1283" y="94"/>
                  </a:lnTo>
                  <a:lnTo>
                    <a:pt x="1277" y="90"/>
                  </a:lnTo>
                  <a:lnTo>
                    <a:pt x="1266" y="84"/>
                  </a:lnTo>
                  <a:lnTo>
                    <a:pt x="1254" y="78"/>
                  </a:lnTo>
                  <a:lnTo>
                    <a:pt x="1244" y="71"/>
                  </a:lnTo>
                  <a:lnTo>
                    <a:pt x="1243" y="68"/>
                  </a:lnTo>
                  <a:lnTo>
                    <a:pt x="1242" y="67"/>
                  </a:lnTo>
                  <a:lnTo>
                    <a:pt x="1244" y="64"/>
                  </a:lnTo>
                  <a:lnTo>
                    <a:pt x="1247" y="64"/>
                  </a:lnTo>
                  <a:lnTo>
                    <a:pt x="1250" y="63"/>
                  </a:lnTo>
                  <a:lnTo>
                    <a:pt x="1277" y="63"/>
                  </a:lnTo>
                  <a:lnTo>
                    <a:pt x="1284" y="64"/>
                  </a:lnTo>
                  <a:lnTo>
                    <a:pt x="1287" y="64"/>
                  </a:lnTo>
                  <a:lnTo>
                    <a:pt x="1289" y="63"/>
                  </a:lnTo>
                  <a:lnTo>
                    <a:pt x="1299" y="60"/>
                  </a:lnTo>
                  <a:lnTo>
                    <a:pt x="1309" y="56"/>
                  </a:lnTo>
                  <a:lnTo>
                    <a:pt x="1318" y="50"/>
                  </a:lnTo>
                  <a:lnTo>
                    <a:pt x="1328" y="43"/>
                  </a:lnTo>
                  <a:lnTo>
                    <a:pt x="1347" y="35"/>
                  </a:lnTo>
                  <a:lnTo>
                    <a:pt x="1359" y="32"/>
                  </a:lnTo>
                  <a:lnTo>
                    <a:pt x="1374" y="32"/>
                  </a:lnTo>
                  <a:lnTo>
                    <a:pt x="1386" y="34"/>
                  </a:lnTo>
                  <a:lnTo>
                    <a:pt x="1396" y="32"/>
                  </a:lnTo>
                  <a:lnTo>
                    <a:pt x="1406" y="28"/>
                  </a:lnTo>
                  <a:lnTo>
                    <a:pt x="1415" y="23"/>
                  </a:lnTo>
                  <a:lnTo>
                    <a:pt x="1421" y="19"/>
                  </a:lnTo>
                  <a:lnTo>
                    <a:pt x="1425" y="13"/>
                  </a:lnTo>
                  <a:lnTo>
                    <a:pt x="1434" y="4"/>
                  </a:lnTo>
                  <a:lnTo>
                    <a:pt x="1437" y="4"/>
                  </a:lnTo>
                  <a:lnTo>
                    <a:pt x="1440" y="6"/>
                  </a:lnTo>
                  <a:lnTo>
                    <a:pt x="1441" y="17"/>
                  </a:lnTo>
                  <a:lnTo>
                    <a:pt x="1444" y="20"/>
                  </a:lnTo>
                  <a:lnTo>
                    <a:pt x="1452" y="23"/>
                  </a:lnTo>
                  <a:lnTo>
                    <a:pt x="1462" y="24"/>
                  </a:lnTo>
                  <a:lnTo>
                    <a:pt x="1470" y="26"/>
                  </a:lnTo>
                  <a:lnTo>
                    <a:pt x="1475" y="26"/>
                  </a:lnTo>
                  <a:lnTo>
                    <a:pt x="1482" y="24"/>
                  </a:lnTo>
                  <a:lnTo>
                    <a:pt x="1492" y="20"/>
                  </a:lnTo>
                  <a:lnTo>
                    <a:pt x="1507" y="13"/>
                  </a:lnTo>
                  <a:lnTo>
                    <a:pt x="1512" y="9"/>
                  </a:lnTo>
                  <a:lnTo>
                    <a:pt x="1516" y="6"/>
                  </a:lnTo>
                  <a:lnTo>
                    <a:pt x="1519" y="2"/>
                  </a:lnTo>
                  <a:lnTo>
                    <a:pt x="15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D98E8744-7132-8584-9869-154A24575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09" y="1398586"/>
              <a:ext cx="4763" cy="11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3" y="4"/>
                </a:cxn>
                <a:cxn ang="0">
                  <a:pos x="1" y="7"/>
                </a:cxn>
                <a:cxn ang="0">
                  <a:pos x="0" y="4"/>
                </a:cxn>
                <a:cxn ang="0">
                  <a:pos x="0" y="0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CBA43785-CE01-AF04-029B-C728CCFA0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8262" y="1422396"/>
              <a:ext cx="352424" cy="166688"/>
            </a:xfrm>
            <a:custGeom>
              <a:avLst/>
              <a:gdLst/>
              <a:ahLst/>
              <a:cxnLst>
                <a:cxn ang="0">
                  <a:pos x="211" y="0"/>
                </a:cxn>
                <a:cxn ang="0">
                  <a:pos x="217" y="1"/>
                </a:cxn>
                <a:cxn ang="0">
                  <a:pos x="222" y="5"/>
                </a:cxn>
                <a:cxn ang="0">
                  <a:pos x="222" y="9"/>
                </a:cxn>
                <a:cxn ang="0">
                  <a:pos x="217" y="16"/>
                </a:cxn>
                <a:cxn ang="0">
                  <a:pos x="209" y="24"/>
                </a:cxn>
                <a:cxn ang="0">
                  <a:pos x="201" y="31"/>
                </a:cxn>
                <a:cxn ang="0">
                  <a:pos x="192" y="35"/>
                </a:cxn>
                <a:cxn ang="0">
                  <a:pos x="183" y="35"/>
                </a:cxn>
                <a:cxn ang="0">
                  <a:pos x="174" y="34"/>
                </a:cxn>
                <a:cxn ang="0">
                  <a:pos x="160" y="33"/>
                </a:cxn>
                <a:cxn ang="0">
                  <a:pos x="144" y="33"/>
                </a:cxn>
                <a:cxn ang="0">
                  <a:pos x="130" y="34"/>
                </a:cxn>
                <a:cxn ang="0">
                  <a:pos x="118" y="35"/>
                </a:cxn>
                <a:cxn ang="0">
                  <a:pos x="101" y="41"/>
                </a:cxn>
                <a:cxn ang="0">
                  <a:pos x="86" y="49"/>
                </a:cxn>
                <a:cxn ang="0">
                  <a:pos x="73" y="59"/>
                </a:cxn>
                <a:cxn ang="0">
                  <a:pos x="67" y="63"/>
                </a:cxn>
                <a:cxn ang="0">
                  <a:pos x="64" y="66"/>
                </a:cxn>
                <a:cxn ang="0">
                  <a:pos x="63" y="70"/>
                </a:cxn>
                <a:cxn ang="0">
                  <a:pos x="63" y="76"/>
                </a:cxn>
                <a:cxn ang="0">
                  <a:pos x="64" y="78"/>
                </a:cxn>
                <a:cxn ang="0">
                  <a:pos x="70" y="81"/>
                </a:cxn>
                <a:cxn ang="0">
                  <a:pos x="74" y="89"/>
                </a:cxn>
                <a:cxn ang="0">
                  <a:pos x="74" y="97"/>
                </a:cxn>
                <a:cxn ang="0">
                  <a:pos x="71" y="100"/>
                </a:cxn>
                <a:cxn ang="0">
                  <a:pos x="64" y="105"/>
                </a:cxn>
                <a:cxn ang="0">
                  <a:pos x="55" y="105"/>
                </a:cxn>
                <a:cxn ang="0">
                  <a:pos x="45" y="104"/>
                </a:cxn>
                <a:cxn ang="0">
                  <a:pos x="36" y="100"/>
                </a:cxn>
                <a:cxn ang="0">
                  <a:pos x="23" y="93"/>
                </a:cxn>
                <a:cxn ang="0">
                  <a:pos x="11" y="90"/>
                </a:cxn>
                <a:cxn ang="0">
                  <a:pos x="3" y="87"/>
                </a:cxn>
                <a:cxn ang="0">
                  <a:pos x="0" y="83"/>
                </a:cxn>
                <a:cxn ang="0">
                  <a:pos x="1" y="76"/>
                </a:cxn>
                <a:cxn ang="0">
                  <a:pos x="6" y="70"/>
                </a:cxn>
                <a:cxn ang="0">
                  <a:pos x="11" y="66"/>
                </a:cxn>
                <a:cxn ang="0">
                  <a:pos x="30" y="56"/>
                </a:cxn>
                <a:cxn ang="0">
                  <a:pos x="42" y="49"/>
                </a:cxn>
                <a:cxn ang="0">
                  <a:pos x="55" y="44"/>
                </a:cxn>
                <a:cxn ang="0">
                  <a:pos x="64" y="37"/>
                </a:cxn>
                <a:cxn ang="0">
                  <a:pos x="71" y="29"/>
                </a:cxn>
                <a:cxn ang="0">
                  <a:pos x="78" y="23"/>
                </a:cxn>
                <a:cxn ang="0">
                  <a:pos x="85" y="20"/>
                </a:cxn>
                <a:cxn ang="0">
                  <a:pos x="93" y="19"/>
                </a:cxn>
                <a:cxn ang="0">
                  <a:pos x="107" y="18"/>
                </a:cxn>
                <a:cxn ang="0">
                  <a:pos x="122" y="15"/>
                </a:cxn>
                <a:cxn ang="0">
                  <a:pos x="135" y="12"/>
                </a:cxn>
                <a:cxn ang="0">
                  <a:pos x="146" y="9"/>
                </a:cxn>
                <a:cxn ang="0">
                  <a:pos x="153" y="9"/>
                </a:cxn>
                <a:cxn ang="0">
                  <a:pos x="160" y="11"/>
                </a:cxn>
                <a:cxn ang="0">
                  <a:pos x="170" y="12"/>
                </a:cxn>
                <a:cxn ang="0">
                  <a:pos x="182" y="12"/>
                </a:cxn>
                <a:cxn ang="0">
                  <a:pos x="192" y="9"/>
                </a:cxn>
                <a:cxn ang="0">
                  <a:pos x="198" y="5"/>
                </a:cxn>
                <a:cxn ang="0">
                  <a:pos x="204" y="1"/>
                </a:cxn>
                <a:cxn ang="0">
                  <a:pos x="211" y="0"/>
                </a:cxn>
              </a:cxnLst>
              <a:rect l="0" t="0" r="r" b="b"/>
              <a:pathLst>
                <a:path w="222" h="105">
                  <a:moveTo>
                    <a:pt x="211" y="0"/>
                  </a:moveTo>
                  <a:lnTo>
                    <a:pt x="217" y="1"/>
                  </a:lnTo>
                  <a:lnTo>
                    <a:pt x="222" y="5"/>
                  </a:lnTo>
                  <a:lnTo>
                    <a:pt x="222" y="9"/>
                  </a:lnTo>
                  <a:lnTo>
                    <a:pt x="217" y="16"/>
                  </a:lnTo>
                  <a:lnTo>
                    <a:pt x="209" y="24"/>
                  </a:lnTo>
                  <a:lnTo>
                    <a:pt x="201" y="31"/>
                  </a:lnTo>
                  <a:lnTo>
                    <a:pt x="192" y="35"/>
                  </a:lnTo>
                  <a:lnTo>
                    <a:pt x="183" y="35"/>
                  </a:lnTo>
                  <a:lnTo>
                    <a:pt x="174" y="34"/>
                  </a:lnTo>
                  <a:lnTo>
                    <a:pt x="160" y="33"/>
                  </a:lnTo>
                  <a:lnTo>
                    <a:pt x="144" y="33"/>
                  </a:lnTo>
                  <a:lnTo>
                    <a:pt x="130" y="34"/>
                  </a:lnTo>
                  <a:lnTo>
                    <a:pt x="118" y="35"/>
                  </a:lnTo>
                  <a:lnTo>
                    <a:pt x="101" y="41"/>
                  </a:lnTo>
                  <a:lnTo>
                    <a:pt x="86" y="49"/>
                  </a:lnTo>
                  <a:lnTo>
                    <a:pt x="73" y="59"/>
                  </a:lnTo>
                  <a:lnTo>
                    <a:pt x="67" y="63"/>
                  </a:lnTo>
                  <a:lnTo>
                    <a:pt x="64" y="66"/>
                  </a:lnTo>
                  <a:lnTo>
                    <a:pt x="63" y="70"/>
                  </a:lnTo>
                  <a:lnTo>
                    <a:pt x="63" y="76"/>
                  </a:lnTo>
                  <a:lnTo>
                    <a:pt x="64" y="78"/>
                  </a:lnTo>
                  <a:lnTo>
                    <a:pt x="70" y="81"/>
                  </a:lnTo>
                  <a:lnTo>
                    <a:pt x="74" y="89"/>
                  </a:lnTo>
                  <a:lnTo>
                    <a:pt x="74" y="97"/>
                  </a:lnTo>
                  <a:lnTo>
                    <a:pt x="71" y="100"/>
                  </a:lnTo>
                  <a:lnTo>
                    <a:pt x="64" y="105"/>
                  </a:lnTo>
                  <a:lnTo>
                    <a:pt x="55" y="105"/>
                  </a:lnTo>
                  <a:lnTo>
                    <a:pt x="45" y="104"/>
                  </a:lnTo>
                  <a:lnTo>
                    <a:pt x="36" y="100"/>
                  </a:lnTo>
                  <a:lnTo>
                    <a:pt x="23" y="93"/>
                  </a:lnTo>
                  <a:lnTo>
                    <a:pt x="11" y="90"/>
                  </a:lnTo>
                  <a:lnTo>
                    <a:pt x="3" y="87"/>
                  </a:lnTo>
                  <a:lnTo>
                    <a:pt x="0" y="83"/>
                  </a:lnTo>
                  <a:lnTo>
                    <a:pt x="1" y="76"/>
                  </a:lnTo>
                  <a:lnTo>
                    <a:pt x="6" y="70"/>
                  </a:lnTo>
                  <a:lnTo>
                    <a:pt x="11" y="66"/>
                  </a:lnTo>
                  <a:lnTo>
                    <a:pt x="30" y="56"/>
                  </a:lnTo>
                  <a:lnTo>
                    <a:pt x="42" y="49"/>
                  </a:lnTo>
                  <a:lnTo>
                    <a:pt x="55" y="44"/>
                  </a:lnTo>
                  <a:lnTo>
                    <a:pt x="64" y="37"/>
                  </a:lnTo>
                  <a:lnTo>
                    <a:pt x="71" y="29"/>
                  </a:lnTo>
                  <a:lnTo>
                    <a:pt x="78" y="23"/>
                  </a:lnTo>
                  <a:lnTo>
                    <a:pt x="85" y="20"/>
                  </a:lnTo>
                  <a:lnTo>
                    <a:pt x="93" y="19"/>
                  </a:lnTo>
                  <a:lnTo>
                    <a:pt x="107" y="18"/>
                  </a:lnTo>
                  <a:lnTo>
                    <a:pt x="122" y="15"/>
                  </a:lnTo>
                  <a:lnTo>
                    <a:pt x="135" y="12"/>
                  </a:lnTo>
                  <a:lnTo>
                    <a:pt x="146" y="9"/>
                  </a:lnTo>
                  <a:lnTo>
                    <a:pt x="153" y="9"/>
                  </a:lnTo>
                  <a:lnTo>
                    <a:pt x="160" y="11"/>
                  </a:lnTo>
                  <a:lnTo>
                    <a:pt x="170" y="12"/>
                  </a:lnTo>
                  <a:lnTo>
                    <a:pt x="182" y="12"/>
                  </a:lnTo>
                  <a:lnTo>
                    <a:pt x="192" y="9"/>
                  </a:lnTo>
                  <a:lnTo>
                    <a:pt x="198" y="5"/>
                  </a:lnTo>
                  <a:lnTo>
                    <a:pt x="204" y="1"/>
                  </a:lnTo>
                  <a:lnTo>
                    <a:pt x="2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442555F3-C9CE-E482-C92D-191D28642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495" y="2189158"/>
              <a:ext cx="134938" cy="74613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37" y="0"/>
                </a:cxn>
                <a:cxn ang="0">
                  <a:pos x="40" y="3"/>
                </a:cxn>
                <a:cxn ang="0">
                  <a:pos x="43" y="5"/>
                </a:cxn>
                <a:cxn ang="0">
                  <a:pos x="47" y="9"/>
                </a:cxn>
                <a:cxn ang="0">
                  <a:pos x="49" y="10"/>
                </a:cxn>
                <a:cxn ang="0">
                  <a:pos x="52" y="13"/>
                </a:cxn>
                <a:cxn ang="0">
                  <a:pos x="66" y="13"/>
                </a:cxn>
                <a:cxn ang="0">
                  <a:pos x="74" y="15"/>
                </a:cxn>
                <a:cxn ang="0">
                  <a:pos x="81" y="20"/>
                </a:cxn>
                <a:cxn ang="0">
                  <a:pos x="85" y="25"/>
                </a:cxn>
                <a:cxn ang="0">
                  <a:pos x="85" y="28"/>
                </a:cxn>
                <a:cxn ang="0">
                  <a:pos x="82" y="33"/>
                </a:cxn>
                <a:cxn ang="0">
                  <a:pos x="79" y="35"/>
                </a:cxn>
                <a:cxn ang="0">
                  <a:pos x="77" y="35"/>
                </a:cxn>
                <a:cxn ang="0">
                  <a:pos x="74" y="36"/>
                </a:cxn>
                <a:cxn ang="0">
                  <a:pos x="66" y="36"/>
                </a:cxn>
                <a:cxn ang="0">
                  <a:pos x="63" y="37"/>
                </a:cxn>
                <a:cxn ang="0">
                  <a:pos x="56" y="39"/>
                </a:cxn>
                <a:cxn ang="0">
                  <a:pos x="47" y="42"/>
                </a:cxn>
                <a:cxn ang="0">
                  <a:pos x="25" y="44"/>
                </a:cxn>
                <a:cxn ang="0">
                  <a:pos x="17" y="47"/>
                </a:cxn>
                <a:cxn ang="0">
                  <a:pos x="8" y="47"/>
                </a:cxn>
                <a:cxn ang="0">
                  <a:pos x="2" y="42"/>
                </a:cxn>
                <a:cxn ang="0">
                  <a:pos x="0" y="36"/>
                </a:cxn>
                <a:cxn ang="0">
                  <a:pos x="4" y="31"/>
                </a:cxn>
                <a:cxn ang="0">
                  <a:pos x="12" y="26"/>
                </a:cxn>
                <a:cxn ang="0">
                  <a:pos x="19" y="22"/>
                </a:cxn>
                <a:cxn ang="0">
                  <a:pos x="22" y="20"/>
                </a:cxn>
                <a:cxn ang="0">
                  <a:pos x="22" y="18"/>
                </a:cxn>
                <a:cxn ang="0">
                  <a:pos x="23" y="15"/>
                </a:cxn>
                <a:cxn ang="0">
                  <a:pos x="23" y="11"/>
                </a:cxn>
                <a:cxn ang="0">
                  <a:pos x="25" y="9"/>
                </a:cxn>
                <a:cxn ang="0">
                  <a:pos x="28" y="5"/>
                </a:cxn>
                <a:cxn ang="0">
                  <a:pos x="30" y="2"/>
                </a:cxn>
                <a:cxn ang="0">
                  <a:pos x="33" y="0"/>
                </a:cxn>
              </a:cxnLst>
              <a:rect l="0" t="0" r="r" b="b"/>
              <a:pathLst>
                <a:path w="85" h="47">
                  <a:moveTo>
                    <a:pt x="33" y="0"/>
                  </a:moveTo>
                  <a:lnTo>
                    <a:pt x="37" y="0"/>
                  </a:lnTo>
                  <a:lnTo>
                    <a:pt x="40" y="3"/>
                  </a:lnTo>
                  <a:lnTo>
                    <a:pt x="43" y="5"/>
                  </a:lnTo>
                  <a:lnTo>
                    <a:pt x="47" y="9"/>
                  </a:lnTo>
                  <a:lnTo>
                    <a:pt x="49" y="10"/>
                  </a:lnTo>
                  <a:lnTo>
                    <a:pt x="52" y="13"/>
                  </a:lnTo>
                  <a:lnTo>
                    <a:pt x="66" y="13"/>
                  </a:lnTo>
                  <a:lnTo>
                    <a:pt x="74" y="15"/>
                  </a:lnTo>
                  <a:lnTo>
                    <a:pt x="81" y="20"/>
                  </a:lnTo>
                  <a:lnTo>
                    <a:pt x="85" y="25"/>
                  </a:lnTo>
                  <a:lnTo>
                    <a:pt x="85" y="28"/>
                  </a:lnTo>
                  <a:lnTo>
                    <a:pt x="82" y="33"/>
                  </a:lnTo>
                  <a:lnTo>
                    <a:pt x="79" y="35"/>
                  </a:lnTo>
                  <a:lnTo>
                    <a:pt x="77" y="35"/>
                  </a:lnTo>
                  <a:lnTo>
                    <a:pt x="74" y="36"/>
                  </a:lnTo>
                  <a:lnTo>
                    <a:pt x="66" y="36"/>
                  </a:lnTo>
                  <a:lnTo>
                    <a:pt x="63" y="37"/>
                  </a:lnTo>
                  <a:lnTo>
                    <a:pt x="56" y="39"/>
                  </a:lnTo>
                  <a:lnTo>
                    <a:pt x="47" y="42"/>
                  </a:lnTo>
                  <a:lnTo>
                    <a:pt x="25" y="44"/>
                  </a:lnTo>
                  <a:lnTo>
                    <a:pt x="17" y="47"/>
                  </a:lnTo>
                  <a:lnTo>
                    <a:pt x="8" y="47"/>
                  </a:lnTo>
                  <a:lnTo>
                    <a:pt x="2" y="42"/>
                  </a:lnTo>
                  <a:lnTo>
                    <a:pt x="0" y="36"/>
                  </a:lnTo>
                  <a:lnTo>
                    <a:pt x="4" y="31"/>
                  </a:lnTo>
                  <a:lnTo>
                    <a:pt x="12" y="26"/>
                  </a:lnTo>
                  <a:lnTo>
                    <a:pt x="19" y="22"/>
                  </a:lnTo>
                  <a:lnTo>
                    <a:pt x="22" y="20"/>
                  </a:lnTo>
                  <a:lnTo>
                    <a:pt x="22" y="18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5" y="9"/>
                  </a:lnTo>
                  <a:lnTo>
                    <a:pt x="28" y="5"/>
                  </a:lnTo>
                  <a:lnTo>
                    <a:pt x="30" y="2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B2374CBD-7F59-CF60-DB7A-F39A6E4D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8296" y="2265358"/>
              <a:ext cx="253999" cy="250824"/>
            </a:xfrm>
            <a:custGeom>
              <a:avLst/>
              <a:gdLst/>
              <a:ahLst/>
              <a:cxnLst>
                <a:cxn ang="0">
                  <a:pos x="146" y="3"/>
                </a:cxn>
                <a:cxn ang="0">
                  <a:pos x="151" y="18"/>
                </a:cxn>
                <a:cxn ang="0">
                  <a:pos x="158" y="35"/>
                </a:cxn>
                <a:cxn ang="0">
                  <a:pos x="160" y="44"/>
                </a:cxn>
                <a:cxn ang="0">
                  <a:pos x="153" y="48"/>
                </a:cxn>
                <a:cxn ang="0">
                  <a:pos x="149" y="54"/>
                </a:cxn>
                <a:cxn ang="0">
                  <a:pos x="147" y="72"/>
                </a:cxn>
                <a:cxn ang="0">
                  <a:pos x="146" y="87"/>
                </a:cxn>
                <a:cxn ang="0">
                  <a:pos x="131" y="98"/>
                </a:cxn>
                <a:cxn ang="0">
                  <a:pos x="108" y="109"/>
                </a:cxn>
                <a:cxn ang="0">
                  <a:pos x="95" y="115"/>
                </a:cxn>
                <a:cxn ang="0">
                  <a:pos x="94" y="120"/>
                </a:cxn>
                <a:cxn ang="0">
                  <a:pos x="91" y="124"/>
                </a:cxn>
                <a:cxn ang="0">
                  <a:pos x="86" y="126"/>
                </a:cxn>
                <a:cxn ang="0">
                  <a:pos x="78" y="126"/>
                </a:cxn>
                <a:cxn ang="0">
                  <a:pos x="72" y="122"/>
                </a:cxn>
                <a:cxn ang="0">
                  <a:pos x="71" y="115"/>
                </a:cxn>
                <a:cxn ang="0">
                  <a:pos x="69" y="117"/>
                </a:cxn>
                <a:cxn ang="0">
                  <a:pos x="65" y="128"/>
                </a:cxn>
                <a:cxn ang="0">
                  <a:pos x="58" y="136"/>
                </a:cxn>
                <a:cxn ang="0">
                  <a:pos x="49" y="137"/>
                </a:cxn>
                <a:cxn ang="0">
                  <a:pos x="38" y="133"/>
                </a:cxn>
                <a:cxn ang="0">
                  <a:pos x="32" y="139"/>
                </a:cxn>
                <a:cxn ang="0">
                  <a:pos x="31" y="148"/>
                </a:cxn>
                <a:cxn ang="0">
                  <a:pos x="26" y="155"/>
                </a:cxn>
                <a:cxn ang="0">
                  <a:pos x="17" y="158"/>
                </a:cxn>
                <a:cxn ang="0">
                  <a:pos x="4" y="143"/>
                </a:cxn>
                <a:cxn ang="0">
                  <a:pos x="0" y="121"/>
                </a:cxn>
                <a:cxn ang="0">
                  <a:pos x="4" y="117"/>
                </a:cxn>
                <a:cxn ang="0">
                  <a:pos x="9" y="115"/>
                </a:cxn>
                <a:cxn ang="0">
                  <a:pos x="15" y="114"/>
                </a:cxn>
                <a:cxn ang="0">
                  <a:pos x="27" y="103"/>
                </a:cxn>
                <a:cxn ang="0">
                  <a:pos x="35" y="94"/>
                </a:cxn>
                <a:cxn ang="0">
                  <a:pos x="46" y="92"/>
                </a:cxn>
                <a:cxn ang="0">
                  <a:pos x="64" y="95"/>
                </a:cxn>
                <a:cxn ang="0">
                  <a:pos x="78" y="94"/>
                </a:cxn>
                <a:cxn ang="0">
                  <a:pos x="94" y="81"/>
                </a:cxn>
                <a:cxn ang="0">
                  <a:pos x="110" y="76"/>
                </a:cxn>
                <a:cxn ang="0">
                  <a:pos x="117" y="66"/>
                </a:cxn>
                <a:cxn ang="0">
                  <a:pos x="127" y="46"/>
                </a:cxn>
                <a:cxn ang="0">
                  <a:pos x="131" y="25"/>
                </a:cxn>
                <a:cxn ang="0">
                  <a:pos x="132" y="9"/>
                </a:cxn>
                <a:cxn ang="0">
                  <a:pos x="142" y="0"/>
                </a:cxn>
              </a:cxnLst>
              <a:rect l="0" t="0" r="r" b="b"/>
              <a:pathLst>
                <a:path w="160" h="158">
                  <a:moveTo>
                    <a:pt x="142" y="0"/>
                  </a:moveTo>
                  <a:lnTo>
                    <a:pt x="146" y="3"/>
                  </a:lnTo>
                  <a:lnTo>
                    <a:pt x="149" y="10"/>
                  </a:lnTo>
                  <a:lnTo>
                    <a:pt x="151" y="18"/>
                  </a:lnTo>
                  <a:lnTo>
                    <a:pt x="156" y="29"/>
                  </a:lnTo>
                  <a:lnTo>
                    <a:pt x="158" y="35"/>
                  </a:lnTo>
                  <a:lnTo>
                    <a:pt x="160" y="39"/>
                  </a:lnTo>
                  <a:lnTo>
                    <a:pt x="160" y="44"/>
                  </a:lnTo>
                  <a:lnTo>
                    <a:pt x="156" y="48"/>
                  </a:lnTo>
                  <a:lnTo>
                    <a:pt x="153" y="48"/>
                  </a:lnTo>
                  <a:lnTo>
                    <a:pt x="151" y="50"/>
                  </a:lnTo>
                  <a:lnTo>
                    <a:pt x="149" y="54"/>
                  </a:lnTo>
                  <a:lnTo>
                    <a:pt x="147" y="62"/>
                  </a:lnTo>
                  <a:lnTo>
                    <a:pt x="147" y="72"/>
                  </a:lnTo>
                  <a:lnTo>
                    <a:pt x="146" y="81"/>
                  </a:lnTo>
                  <a:lnTo>
                    <a:pt x="146" y="87"/>
                  </a:lnTo>
                  <a:lnTo>
                    <a:pt x="140" y="92"/>
                  </a:lnTo>
                  <a:lnTo>
                    <a:pt x="131" y="98"/>
                  </a:lnTo>
                  <a:lnTo>
                    <a:pt x="117" y="106"/>
                  </a:lnTo>
                  <a:lnTo>
                    <a:pt x="108" y="109"/>
                  </a:lnTo>
                  <a:lnTo>
                    <a:pt x="99" y="113"/>
                  </a:lnTo>
                  <a:lnTo>
                    <a:pt x="95" y="115"/>
                  </a:lnTo>
                  <a:lnTo>
                    <a:pt x="95" y="117"/>
                  </a:lnTo>
                  <a:lnTo>
                    <a:pt x="94" y="120"/>
                  </a:lnTo>
                  <a:lnTo>
                    <a:pt x="94" y="122"/>
                  </a:lnTo>
                  <a:lnTo>
                    <a:pt x="91" y="124"/>
                  </a:lnTo>
                  <a:lnTo>
                    <a:pt x="90" y="126"/>
                  </a:lnTo>
                  <a:lnTo>
                    <a:pt x="86" y="126"/>
                  </a:lnTo>
                  <a:lnTo>
                    <a:pt x="82" y="128"/>
                  </a:lnTo>
                  <a:lnTo>
                    <a:pt x="78" y="126"/>
                  </a:lnTo>
                  <a:lnTo>
                    <a:pt x="75" y="124"/>
                  </a:lnTo>
                  <a:lnTo>
                    <a:pt x="72" y="122"/>
                  </a:lnTo>
                  <a:lnTo>
                    <a:pt x="71" y="118"/>
                  </a:lnTo>
                  <a:lnTo>
                    <a:pt x="71" y="115"/>
                  </a:lnTo>
                  <a:lnTo>
                    <a:pt x="69" y="115"/>
                  </a:lnTo>
                  <a:lnTo>
                    <a:pt x="69" y="117"/>
                  </a:lnTo>
                  <a:lnTo>
                    <a:pt x="68" y="124"/>
                  </a:lnTo>
                  <a:lnTo>
                    <a:pt x="65" y="128"/>
                  </a:lnTo>
                  <a:lnTo>
                    <a:pt x="63" y="133"/>
                  </a:lnTo>
                  <a:lnTo>
                    <a:pt x="58" y="136"/>
                  </a:lnTo>
                  <a:lnTo>
                    <a:pt x="54" y="137"/>
                  </a:lnTo>
                  <a:lnTo>
                    <a:pt x="49" y="137"/>
                  </a:lnTo>
                  <a:lnTo>
                    <a:pt x="43" y="135"/>
                  </a:lnTo>
                  <a:lnTo>
                    <a:pt x="38" y="133"/>
                  </a:lnTo>
                  <a:lnTo>
                    <a:pt x="34" y="133"/>
                  </a:lnTo>
                  <a:lnTo>
                    <a:pt x="32" y="139"/>
                  </a:lnTo>
                  <a:lnTo>
                    <a:pt x="32" y="144"/>
                  </a:lnTo>
                  <a:lnTo>
                    <a:pt x="31" y="148"/>
                  </a:lnTo>
                  <a:lnTo>
                    <a:pt x="28" y="152"/>
                  </a:lnTo>
                  <a:lnTo>
                    <a:pt x="26" y="155"/>
                  </a:lnTo>
                  <a:lnTo>
                    <a:pt x="20" y="158"/>
                  </a:lnTo>
                  <a:lnTo>
                    <a:pt x="17" y="158"/>
                  </a:lnTo>
                  <a:lnTo>
                    <a:pt x="11" y="154"/>
                  </a:lnTo>
                  <a:lnTo>
                    <a:pt x="4" y="143"/>
                  </a:lnTo>
                  <a:lnTo>
                    <a:pt x="0" y="129"/>
                  </a:lnTo>
                  <a:lnTo>
                    <a:pt x="0" y="121"/>
                  </a:lnTo>
                  <a:lnTo>
                    <a:pt x="2" y="120"/>
                  </a:lnTo>
                  <a:lnTo>
                    <a:pt x="4" y="117"/>
                  </a:lnTo>
                  <a:lnTo>
                    <a:pt x="6" y="117"/>
                  </a:lnTo>
                  <a:lnTo>
                    <a:pt x="9" y="115"/>
                  </a:lnTo>
                  <a:lnTo>
                    <a:pt x="13" y="114"/>
                  </a:lnTo>
                  <a:lnTo>
                    <a:pt x="15" y="114"/>
                  </a:lnTo>
                  <a:lnTo>
                    <a:pt x="17" y="113"/>
                  </a:lnTo>
                  <a:lnTo>
                    <a:pt x="27" y="103"/>
                  </a:lnTo>
                  <a:lnTo>
                    <a:pt x="31" y="98"/>
                  </a:lnTo>
                  <a:lnTo>
                    <a:pt x="35" y="94"/>
                  </a:lnTo>
                  <a:lnTo>
                    <a:pt x="39" y="92"/>
                  </a:lnTo>
                  <a:lnTo>
                    <a:pt x="46" y="92"/>
                  </a:lnTo>
                  <a:lnTo>
                    <a:pt x="56" y="94"/>
                  </a:lnTo>
                  <a:lnTo>
                    <a:pt x="64" y="95"/>
                  </a:lnTo>
                  <a:lnTo>
                    <a:pt x="72" y="95"/>
                  </a:lnTo>
                  <a:lnTo>
                    <a:pt x="78" y="94"/>
                  </a:lnTo>
                  <a:lnTo>
                    <a:pt x="84" y="87"/>
                  </a:lnTo>
                  <a:lnTo>
                    <a:pt x="94" y="81"/>
                  </a:lnTo>
                  <a:lnTo>
                    <a:pt x="105" y="77"/>
                  </a:lnTo>
                  <a:lnTo>
                    <a:pt x="110" y="76"/>
                  </a:lnTo>
                  <a:lnTo>
                    <a:pt x="113" y="73"/>
                  </a:lnTo>
                  <a:lnTo>
                    <a:pt x="117" y="66"/>
                  </a:lnTo>
                  <a:lnTo>
                    <a:pt x="121" y="57"/>
                  </a:lnTo>
                  <a:lnTo>
                    <a:pt x="127" y="46"/>
                  </a:lnTo>
                  <a:lnTo>
                    <a:pt x="130" y="36"/>
                  </a:lnTo>
                  <a:lnTo>
                    <a:pt x="131" y="25"/>
                  </a:lnTo>
                  <a:lnTo>
                    <a:pt x="131" y="15"/>
                  </a:lnTo>
                  <a:lnTo>
                    <a:pt x="132" y="9"/>
                  </a:lnTo>
                  <a:lnTo>
                    <a:pt x="136" y="3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56D4ABAF-D80C-06A1-8855-AD31FB434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9384" y="2668583"/>
              <a:ext cx="38100" cy="66675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23" y="1"/>
                </a:cxn>
                <a:cxn ang="0">
                  <a:pos x="24" y="7"/>
                </a:cxn>
                <a:cxn ang="0">
                  <a:pos x="23" y="15"/>
                </a:cxn>
                <a:cxn ang="0">
                  <a:pos x="20" y="25"/>
                </a:cxn>
                <a:cxn ang="0">
                  <a:pos x="16" y="33"/>
                </a:cxn>
                <a:cxn ang="0">
                  <a:pos x="11" y="40"/>
                </a:cxn>
                <a:cxn ang="0">
                  <a:pos x="5" y="42"/>
                </a:cxn>
                <a:cxn ang="0">
                  <a:pos x="1" y="40"/>
                </a:cxn>
                <a:cxn ang="0">
                  <a:pos x="0" y="31"/>
                </a:cxn>
                <a:cxn ang="0">
                  <a:pos x="1" y="22"/>
                </a:cxn>
                <a:cxn ang="0">
                  <a:pos x="5" y="12"/>
                </a:cxn>
                <a:cxn ang="0">
                  <a:pos x="11" y="4"/>
                </a:cxn>
                <a:cxn ang="0">
                  <a:pos x="19" y="0"/>
                </a:cxn>
              </a:cxnLst>
              <a:rect l="0" t="0" r="r" b="b"/>
              <a:pathLst>
                <a:path w="24" h="42">
                  <a:moveTo>
                    <a:pt x="19" y="0"/>
                  </a:moveTo>
                  <a:lnTo>
                    <a:pt x="23" y="1"/>
                  </a:lnTo>
                  <a:lnTo>
                    <a:pt x="24" y="7"/>
                  </a:lnTo>
                  <a:lnTo>
                    <a:pt x="23" y="15"/>
                  </a:lnTo>
                  <a:lnTo>
                    <a:pt x="20" y="25"/>
                  </a:lnTo>
                  <a:lnTo>
                    <a:pt x="16" y="33"/>
                  </a:lnTo>
                  <a:lnTo>
                    <a:pt x="11" y="40"/>
                  </a:lnTo>
                  <a:lnTo>
                    <a:pt x="5" y="42"/>
                  </a:lnTo>
                  <a:lnTo>
                    <a:pt x="1" y="40"/>
                  </a:lnTo>
                  <a:lnTo>
                    <a:pt x="0" y="31"/>
                  </a:lnTo>
                  <a:lnTo>
                    <a:pt x="1" y="22"/>
                  </a:lnTo>
                  <a:lnTo>
                    <a:pt x="5" y="12"/>
                  </a:lnTo>
                  <a:lnTo>
                    <a:pt x="11" y="4"/>
                  </a:lnTo>
                  <a:lnTo>
                    <a:pt x="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5DF831ED-27C6-00B0-A49E-C941B3601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7294" y="4097330"/>
              <a:ext cx="95249" cy="153987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3" y="4"/>
                </a:cxn>
                <a:cxn ang="0">
                  <a:pos x="15" y="10"/>
                </a:cxn>
                <a:cxn ang="0">
                  <a:pos x="18" y="17"/>
                </a:cxn>
                <a:cxn ang="0">
                  <a:pos x="22" y="25"/>
                </a:cxn>
                <a:cxn ang="0">
                  <a:pos x="25" y="29"/>
                </a:cxn>
                <a:cxn ang="0">
                  <a:pos x="26" y="32"/>
                </a:cxn>
                <a:cxn ang="0">
                  <a:pos x="28" y="33"/>
                </a:cxn>
                <a:cxn ang="0">
                  <a:pos x="28" y="36"/>
                </a:cxn>
                <a:cxn ang="0">
                  <a:pos x="29" y="36"/>
                </a:cxn>
                <a:cxn ang="0">
                  <a:pos x="30" y="37"/>
                </a:cxn>
                <a:cxn ang="0">
                  <a:pos x="33" y="38"/>
                </a:cxn>
                <a:cxn ang="0">
                  <a:pos x="36" y="41"/>
                </a:cxn>
                <a:cxn ang="0">
                  <a:pos x="40" y="44"/>
                </a:cxn>
                <a:cxn ang="0">
                  <a:pos x="47" y="44"/>
                </a:cxn>
                <a:cxn ang="0">
                  <a:pos x="49" y="43"/>
                </a:cxn>
                <a:cxn ang="0">
                  <a:pos x="51" y="41"/>
                </a:cxn>
                <a:cxn ang="0">
                  <a:pos x="54" y="41"/>
                </a:cxn>
                <a:cxn ang="0">
                  <a:pos x="58" y="45"/>
                </a:cxn>
                <a:cxn ang="0">
                  <a:pos x="59" y="49"/>
                </a:cxn>
                <a:cxn ang="0">
                  <a:pos x="60" y="52"/>
                </a:cxn>
                <a:cxn ang="0">
                  <a:pos x="59" y="55"/>
                </a:cxn>
                <a:cxn ang="0">
                  <a:pos x="56" y="58"/>
                </a:cxn>
                <a:cxn ang="0">
                  <a:pos x="48" y="67"/>
                </a:cxn>
                <a:cxn ang="0">
                  <a:pos x="41" y="80"/>
                </a:cxn>
                <a:cxn ang="0">
                  <a:pos x="40" y="84"/>
                </a:cxn>
                <a:cxn ang="0">
                  <a:pos x="37" y="88"/>
                </a:cxn>
                <a:cxn ang="0">
                  <a:pos x="36" y="90"/>
                </a:cxn>
                <a:cxn ang="0">
                  <a:pos x="33" y="95"/>
                </a:cxn>
                <a:cxn ang="0">
                  <a:pos x="28" y="97"/>
                </a:cxn>
                <a:cxn ang="0">
                  <a:pos x="23" y="97"/>
                </a:cxn>
                <a:cxn ang="0">
                  <a:pos x="21" y="96"/>
                </a:cxn>
                <a:cxn ang="0">
                  <a:pos x="19" y="95"/>
                </a:cxn>
                <a:cxn ang="0">
                  <a:pos x="19" y="92"/>
                </a:cxn>
                <a:cxn ang="0">
                  <a:pos x="21" y="89"/>
                </a:cxn>
                <a:cxn ang="0">
                  <a:pos x="21" y="86"/>
                </a:cxn>
                <a:cxn ang="0">
                  <a:pos x="22" y="84"/>
                </a:cxn>
                <a:cxn ang="0">
                  <a:pos x="23" y="80"/>
                </a:cxn>
                <a:cxn ang="0">
                  <a:pos x="25" y="77"/>
                </a:cxn>
                <a:cxn ang="0">
                  <a:pos x="25" y="74"/>
                </a:cxn>
                <a:cxn ang="0">
                  <a:pos x="21" y="73"/>
                </a:cxn>
                <a:cxn ang="0">
                  <a:pos x="8" y="73"/>
                </a:cxn>
                <a:cxn ang="0">
                  <a:pos x="3" y="70"/>
                </a:cxn>
                <a:cxn ang="0">
                  <a:pos x="0" y="67"/>
                </a:cxn>
                <a:cxn ang="0">
                  <a:pos x="0" y="64"/>
                </a:cxn>
                <a:cxn ang="0">
                  <a:pos x="2" y="62"/>
                </a:cxn>
                <a:cxn ang="0">
                  <a:pos x="4" y="60"/>
                </a:cxn>
                <a:cxn ang="0">
                  <a:pos x="7" y="58"/>
                </a:cxn>
                <a:cxn ang="0">
                  <a:pos x="10" y="56"/>
                </a:cxn>
                <a:cxn ang="0">
                  <a:pos x="14" y="52"/>
                </a:cxn>
                <a:cxn ang="0">
                  <a:pos x="14" y="44"/>
                </a:cxn>
                <a:cxn ang="0">
                  <a:pos x="11" y="32"/>
                </a:cxn>
                <a:cxn ang="0">
                  <a:pos x="8" y="23"/>
                </a:cxn>
                <a:cxn ang="0">
                  <a:pos x="4" y="18"/>
                </a:cxn>
                <a:cxn ang="0">
                  <a:pos x="2" y="11"/>
                </a:cxn>
                <a:cxn ang="0">
                  <a:pos x="2" y="6"/>
                </a:cxn>
                <a:cxn ang="0">
                  <a:pos x="3" y="1"/>
                </a:cxn>
                <a:cxn ang="0">
                  <a:pos x="8" y="0"/>
                </a:cxn>
              </a:cxnLst>
              <a:rect l="0" t="0" r="r" b="b"/>
              <a:pathLst>
                <a:path w="60" h="97">
                  <a:moveTo>
                    <a:pt x="8" y="0"/>
                  </a:moveTo>
                  <a:lnTo>
                    <a:pt x="13" y="4"/>
                  </a:lnTo>
                  <a:lnTo>
                    <a:pt x="15" y="10"/>
                  </a:lnTo>
                  <a:lnTo>
                    <a:pt x="18" y="17"/>
                  </a:lnTo>
                  <a:lnTo>
                    <a:pt x="22" y="25"/>
                  </a:lnTo>
                  <a:lnTo>
                    <a:pt x="25" y="29"/>
                  </a:lnTo>
                  <a:lnTo>
                    <a:pt x="26" y="32"/>
                  </a:lnTo>
                  <a:lnTo>
                    <a:pt x="28" y="33"/>
                  </a:lnTo>
                  <a:lnTo>
                    <a:pt x="28" y="36"/>
                  </a:lnTo>
                  <a:lnTo>
                    <a:pt x="29" y="36"/>
                  </a:lnTo>
                  <a:lnTo>
                    <a:pt x="30" y="37"/>
                  </a:lnTo>
                  <a:lnTo>
                    <a:pt x="33" y="38"/>
                  </a:lnTo>
                  <a:lnTo>
                    <a:pt x="36" y="41"/>
                  </a:lnTo>
                  <a:lnTo>
                    <a:pt x="40" y="44"/>
                  </a:lnTo>
                  <a:lnTo>
                    <a:pt x="47" y="44"/>
                  </a:lnTo>
                  <a:lnTo>
                    <a:pt x="49" y="43"/>
                  </a:lnTo>
                  <a:lnTo>
                    <a:pt x="51" y="41"/>
                  </a:lnTo>
                  <a:lnTo>
                    <a:pt x="54" y="41"/>
                  </a:lnTo>
                  <a:lnTo>
                    <a:pt x="58" y="45"/>
                  </a:lnTo>
                  <a:lnTo>
                    <a:pt x="59" y="49"/>
                  </a:lnTo>
                  <a:lnTo>
                    <a:pt x="60" y="52"/>
                  </a:lnTo>
                  <a:lnTo>
                    <a:pt x="59" y="55"/>
                  </a:lnTo>
                  <a:lnTo>
                    <a:pt x="56" y="58"/>
                  </a:lnTo>
                  <a:lnTo>
                    <a:pt x="48" y="67"/>
                  </a:lnTo>
                  <a:lnTo>
                    <a:pt x="41" y="80"/>
                  </a:lnTo>
                  <a:lnTo>
                    <a:pt x="40" y="84"/>
                  </a:lnTo>
                  <a:lnTo>
                    <a:pt x="37" y="88"/>
                  </a:lnTo>
                  <a:lnTo>
                    <a:pt x="36" y="90"/>
                  </a:lnTo>
                  <a:lnTo>
                    <a:pt x="33" y="95"/>
                  </a:lnTo>
                  <a:lnTo>
                    <a:pt x="28" y="97"/>
                  </a:lnTo>
                  <a:lnTo>
                    <a:pt x="23" y="97"/>
                  </a:lnTo>
                  <a:lnTo>
                    <a:pt x="21" y="96"/>
                  </a:lnTo>
                  <a:lnTo>
                    <a:pt x="19" y="95"/>
                  </a:lnTo>
                  <a:lnTo>
                    <a:pt x="19" y="92"/>
                  </a:lnTo>
                  <a:lnTo>
                    <a:pt x="21" y="89"/>
                  </a:lnTo>
                  <a:lnTo>
                    <a:pt x="21" y="86"/>
                  </a:lnTo>
                  <a:lnTo>
                    <a:pt x="22" y="84"/>
                  </a:lnTo>
                  <a:lnTo>
                    <a:pt x="23" y="80"/>
                  </a:lnTo>
                  <a:lnTo>
                    <a:pt x="25" y="77"/>
                  </a:lnTo>
                  <a:lnTo>
                    <a:pt x="25" y="74"/>
                  </a:lnTo>
                  <a:lnTo>
                    <a:pt x="21" y="73"/>
                  </a:lnTo>
                  <a:lnTo>
                    <a:pt x="8" y="73"/>
                  </a:lnTo>
                  <a:lnTo>
                    <a:pt x="3" y="70"/>
                  </a:lnTo>
                  <a:lnTo>
                    <a:pt x="0" y="67"/>
                  </a:lnTo>
                  <a:lnTo>
                    <a:pt x="0" y="64"/>
                  </a:lnTo>
                  <a:lnTo>
                    <a:pt x="2" y="62"/>
                  </a:lnTo>
                  <a:lnTo>
                    <a:pt x="4" y="60"/>
                  </a:lnTo>
                  <a:lnTo>
                    <a:pt x="7" y="58"/>
                  </a:lnTo>
                  <a:lnTo>
                    <a:pt x="10" y="56"/>
                  </a:lnTo>
                  <a:lnTo>
                    <a:pt x="14" y="52"/>
                  </a:lnTo>
                  <a:lnTo>
                    <a:pt x="14" y="44"/>
                  </a:lnTo>
                  <a:lnTo>
                    <a:pt x="11" y="32"/>
                  </a:lnTo>
                  <a:lnTo>
                    <a:pt x="8" y="23"/>
                  </a:lnTo>
                  <a:lnTo>
                    <a:pt x="4" y="18"/>
                  </a:lnTo>
                  <a:lnTo>
                    <a:pt x="2" y="11"/>
                  </a:lnTo>
                  <a:lnTo>
                    <a:pt x="2" y="6"/>
                  </a:lnTo>
                  <a:lnTo>
                    <a:pt x="3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8D59BC47-566F-4E11-0F03-01E3326C2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9182" y="4230682"/>
              <a:ext cx="155575" cy="149225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85" y="0"/>
                </a:cxn>
                <a:cxn ang="0">
                  <a:pos x="87" y="1"/>
                </a:cxn>
                <a:cxn ang="0">
                  <a:pos x="89" y="4"/>
                </a:cxn>
                <a:cxn ang="0">
                  <a:pos x="94" y="9"/>
                </a:cxn>
                <a:cxn ang="0">
                  <a:pos x="97" y="11"/>
                </a:cxn>
                <a:cxn ang="0">
                  <a:pos x="98" y="13"/>
                </a:cxn>
                <a:cxn ang="0">
                  <a:pos x="98" y="16"/>
                </a:cxn>
                <a:cxn ang="0">
                  <a:pos x="97" y="24"/>
                </a:cxn>
                <a:cxn ang="0">
                  <a:pos x="93" y="35"/>
                </a:cxn>
                <a:cxn ang="0">
                  <a:pos x="85" y="45"/>
                </a:cxn>
                <a:cxn ang="0">
                  <a:pos x="71" y="57"/>
                </a:cxn>
                <a:cxn ang="0">
                  <a:pos x="60" y="68"/>
                </a:cxn>
                <a:cxn ang="0">
                  <a:pos x="48" y="82"/>
                </a:cxn>
                <a:cxn ang="0">
                  <a:pos x="42" y="89"/>
                </a:cxn>
                <a:cxn ang="0">
                  <a:pos x="38" y="93"/>
                </a:cxn>
                <a:cxn ang="0">
                  <a:pos x="35" y="94"/>
                </a:cxn>
                <a:cxn ang="0">
                  <a:pos x="31" y="94"/>
                </a:cxn>
                <a:cxn ang="0">
                  <a:pos x="23" y="93"/>
                </a:cxn>
                <a:cxn ang="0">
                  <a:pos x="12" y="91"/>
                </a:cxn>
                <a:cxn ang="0">
                  <a:pos x="4" y="87"/>
                </a:cxn>
                <a:cxn ang="0">
                  <a:pos x="0" y="80"/>
                </a:cxn>
                <a:cxn ang="0">
                  <a:pos x="1" y="74"/>
                </a:cxn>
                <a:cxn ang="0">
                  <a:pos x="8" y="64"/>
                </a:cxn>
                <a:cxn ang="0">
                  <a:pos x="19" y="54"/>
                </a:cxn>
                <a:cxn ang="0">
                  <a:pos x="46" y="35"/>
                </a:cxn>
                <a:cxn ang="0">
                  <a:pos x="54" y="28"/>
                </a:cxn>
                <a:cxn ang="0">
                  <a:pos x="60" y="24"/>
                </a:cxn>
                <a:cxn ang="0">
                  <a:pos x="61" y="20"/>
                </a:cxn>
                <a:cxn ang="0">
                  <a:pos x="63" y="17"/>
                </a:cxn>
                <a:cxn ang="0">
                  <a:pos x="65" y="13"/>
                </a:cxn>
                <a:cxn ang="0">
                  <a:pos x="68" y="11"/>
                </a:cxn>
                <a:cxn ang="0">
                  <a:pos x="72" y="8"/>
                </a:cxn>
                <a:cxn ang="0">
                  <a:pos x="75" y="6"/>
                </a:cxn>
                <a:cxn ang="0">
                  <a:pos x="78" y="4"/>
                </a:cxn>
                <a:cxn ang="0">
                  <a:pos x="80" y="2"/>
                </a:cxn>
                <a:cxn ang="0">
                  <a:pos x="82" y="0"/>
                </a:cxn>
              </a:cxnLst>
              <a:rect l="0" t="0" r="r" b="b"/>
              <a:pathLst>
                <a:path w="98" h="94">
                  <a:moveTo>
                    <a:pt x="82" y="0"/>
                  </a:moveTo>
                  <a:lnTo>
                    <a:pt x="85" y="0"/>
                  </a:lnTo>
                  <a:lnTo>
                    <a:pt x="87" y="1"/>
                  </a:lnTo>
                  <a:lnTo>
                    <a:pt x="89" y="4"/>
                  </a:lnTo>
                  <a:lnTo>
                    <a:pt x="94" y="9"/>
                  </a:lnTo>
                  <a:lnTo>
                    <a:pt x="97" y="11"/>
                  </a:lnTo>
                  <a:lnTo>
                    <a:pt x="98" y="13"/>
                  </a:lnTo>
                  <a:lnTo>
                    <a:pt x="98" y="16"/>
                  </a:lnTo>
                  <a:lnTo>
                    <a:pt x="97" y="24"/>
                  </a:lnTo>
                  <a:lnTo>
                    <a:pt x="93" y="35"/>
                  </a:lnTo>
                  <a:lnTo>
                    <a:pt x="85" y="45"/>
                  </a:lnTo>
                  <a:lnTo>
                    <a:pt x="71" y="57"/>
                  </a:lnTo>
                  <a:lnTo>
                    <a:pt x="60" y="68"/>
                  </a:lnTo>
                  <a:lnTo>
                    <a:pt x="48" y="82"/>
                  </a:lnTo>
                  <a:lnTo>
                    <a:pt x="42" y="89"/>
                  </a:lnTo>
                  <a:lnTo>
                    <a:pt x="38" y="93"/>
                  </a:lnTo>
                  <a:lnTo>
                    <a:pt x="35" y="94"/>
                  </a:lnTo>
                  <a:lnTo>
                    <a:pt x="31" y="94"/>
                  </a:lnTo>
                  <a:lnTo>
                    <a:pt x="23" y="93"/>
                  </a:lnTo>
                  <a:lnTo>
                    <a:pt x="12" y="91"/>
                  </a:lnTo>
                  <a:lnTo>
                    <a:pt x="4" y="87"/>
                  </a:lnTo>
                  <a:lnTo>
                    <a:pt x="0" y="80"/>
                  </a:lnTo>
                  <a:lnTo>
                    <a:pt x="1" y="74"/>
                  </a:lnTo>
                  <a:lnTo>
                    <a:pt x="8" y="64"/>
                  </a:lnTo>
                  <a:lnTo>
                    <a:pt x="19" y="54"/>
                  </a:lnTo>
                  <a:lnTo>
                    <a:pt x="46" y="35"/>
                  </a:lnTo>
                  <a:lnTo>
                    <a:pt x="54" y="28"/>
                  </a:lnTo>
                  <a:lnTo>
                    <a:pt x="60" y="24"/>
                  </a:lnTo>
                  <a:lnTo>
                    <a:pt x="61" y="20"/>
                  </a:lnTo>
                  <a:lnTo>
                    <a:pt x="63" y="17"/>
                  </a:lnTo>
                  <a:lnTo>
                    <a:pt x="65" y="13"/>
                  </a:lnTo>
                  <a:lnTo>
                    <a:pt x="68" y="11"/>
                  </a:lnTo>
                  <a:lnTo>
                    <a:pt x="72" y="8"/>
                  </a:lnTo>
                  <a:lnTo>
                    <a:pt x="75" y="6"/>
                  </a:lnTo>
                  <a:lnTo>
                    <a:pt x="78" y="4"/>
                  </a:lnTo>
                  <a:lnTo>
                    <a:pt x="80" y="2"/>
                  </a:lnTo>
                  <a:lnTo>
                    <a:pt x="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EDD7B632-E05A-C6BD-7F8F-2CFC9A1CC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3096" y="4233858"/>
              <a:ext cx="79375" cy="73025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0" y="2"/>
                </a:cxn>
                <a:cxn ang="0">
                  <a:pos x="50" y="9"/>
                </a:cxn>
                <a:cxn ang="0">
                  <a:pos x="47" y="18"/>
                </a:cxn>
                <a:cxn ang="0">
                  <a:pos x="43" y="29"/>
                </a:cxn>
                <a:cxn ang="0">
                  <a:pos x="37" y="37"/>
                </a:cxn>
                <a:cxn ang="0">
                  <a:pos x="32" y="43"/>
                </a:cxn>
                <a:cxn ang="0">
                  <a:pos x="29" y="43"/>
                </a:cxn>
                <a:cxn ang="0">
                  <a:pos x="25" y="44"/>
                </a:cxn>
                <a:cxn ang="0">
                  <a:pos x="22" y="44"/>
                </a:cxn>
                <a:cxn ang="0">
                  <a:pos x="20" y="46"/>
                </a:cxn>
                <a:cxn ang="0">
                  <a:pos x="17" y="44"/>
                </a:cxn>
                <a:cxn ang="0">
                  <a:pos x="14" y="44"/>
                </a:cxn>
                <a:cxn ang="0">
                  <a:pos x="13" y="41"/>
                </a:cxn>
                <a:cxn ang="0">
                  <a:pos x="13" y="29"/>
                </a:cxn>
                <a:cxn ang="0">
                  <a:pos x="5" y="21"/>
                </a:cxn>
                <a:cxn ang="0">
                  <a:pos x="2" y="17"/>
                </a:cxn>
                <a:cxn ang="0">
                  <a:pos x="0" y="13"/>
                </a:cxn>
                <a:cxn ang="0">
                  <a:pos x="3" y="7"/>
                </a:cxn>
                <a:cxn ang="0">
                  <a:pos x="5" y="7"/>
                </a:cxn>
                <a:cxn ang="0">
                  <a:pos x="6" y="9"/>
                </a:cxn>
                <a:cxn ang="0">
                  <a:pos x="11" y="11"/>
                </a:cxn>
                <a:cxn ang="0">
                  <a:pos x="15" y="13"/>
                </a:cxn>
                <a:cxn ang="0">
                  <a:pos x="18" y="13"/>
                </a:cxn>
                <a:cxn ang="0">
                  <a:pos x="21" y="14"/>
                </a:cxn>
                <a:cxn ang="0">
                  <a:pos x="25" y="13"/>
                </a:cxn>
                <a:cxn ang="0">
                  <a:pos x="31" y="10"/>
                </a:cxn>
                <a:cxn ang="0">
                  <a:pos x="37" y="6"/>
                </a:cxn>
                <a:cxn ang="0">
                  <a:pos x="43" y="2"/>
                </a:cxn>
                <a:cxn ang="0">
                  <a:pos x="47" y="0"/>
                </a:cxn>
              </a:cxnLst>
              <a:rect l="0" t="0" r="r" b="b"/>
              <a:pathLst>
                <a:path w="50" h="46">
                  <a:moveTo>
                    <a:pt x="47" y="0"/>
                  </a:moveTo>
                  <a:lnTo>
                    <a:pt x="50" y="2"/>
                  </a:lnTo>
                  <a:lnTo>
                    <a:pt x="50" y="9"/>
                  </a:lnTo>
                  <a:lnTo>
                    <a:pt x="47" y="18"/>
                  </a:lnTo>
                  <a:lnTo>
                    <a:pt x="43" y="29"/>
                  </a:lnTo>
                  <a:lnTo>
                    <a:pt x="37" y="37"/>
                  </a:lnTo>
                  <a:lnTo>
                    <a:pt x="32" y="43"/>
                  </a:lnTo>
                  <a:lnTo>
                    <a:pt x="29" y="43"/>
                  </a:lnTo>
                  <a:lnTo>
                    <a:pt x="25" y="44"/>
                  </a:lnTo>
                  <a:lnTo>
                    <a:pt x="22" y="44"/>
                  </a:lnTo>
                  <a:lnTo>
                    <a:pt x="20" y="46"/>
                  </a:lnTo>
                  <a:lnTo>
                    <a:pt x="17" y="44"/>
                  </a:lnTo>
                  <a:lnTo>
                    <a:pt x="14" y="44"/>
                  </a:lnTo>
                  <a:lnTo>
                    <a:pt x="13" y="41"/>
                  </a:lnTo>
                  <a:lnTo>
                    <a:pt x="13" y="29"/>
                  </a:lnTo>
                  <a:lnTo>
                    <a:pt x="5" y="21"/>
                  </a:lnTo>
                  <a:lnTo>
                    <a:pt x="2" y="17"/>
                  </a:lnTo>
                  <a:lnTo>
                    <a:pt x="0" y="13"/>
                  </a:lnTo>
                  <a:lnTo>
                    <a:pt x="3" y="7"/>
                  </a:lnTo>
                  <a:lnTo>
                    <a:pt x="5" y="7"/>
                  </a:lnTo>
                  <a:lnTo>
                    <a:pt x="6" y="9"/>
                  </a:lnTo>
                  <a:lnTo>
                    <a:pt x="11" y="11"/>
                  </a:lnTo>
                  <a:lnTo>
                    <a:pt x="15" y="13"/>
                  </a:lnTo>
                  <a:lnTo>
                    <a:pt x="18" y="13"/>
                  </a:lnTo>
                  <a:lnTo>
                    <a:pt x="21" y="14"/>
                  </a:lnTo>
                  <a:lnTo>
                    <a:pt x="25" y="13"/>
                  </a:lnTo>
                  <a:lnTo>
                    <a:pt x="31" y="10"/>
                  </a:lnTo>
                  <a:lnTo>
                    <a:pt x="37" y="6"/>
                  </a:lnTo>
                  <a:lnTo>
                    <a:pt x="43" y="2"/>
                  </a:lnTo>
                  <a:lnTo>
                    <a:pt x="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A113E6A8-BB44-D831-563F-6E0D958AA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0634" y="3516309"/>
              <a:ext cx="857248" cy="690562"/>
            </a:xfrm>
            <a:custGeom>
              <a:avLst/>
              <a:gdLst/>
              <a:ahLst/>
              <a:cxnLst>
                <a:cxn ang="0">
                  <a:pos x="390" y="21"/>
                </a:cxn>
                <a:cxn ang="0">
                  <a:pos x="421" y="69"/>
                </a:cxn>
                <a:cxn ang="0">
                  <a:pos x="435" y="117"/>
                </a:cxn>
                <a:cxn ang="0">
                  <a:pos x="461" y="140"/>
                </a:cxn>
                <a:cxn ang="0">
                  <a:pos x="489" y="154"/>
                </a:cxn>
                <a:cxn ang="0">
                  <a:pos x="504" y="208"/>
                </a:cxn>
                <a:cxn ang="0">
                  <a:pos x="539" y="289"/>
                </a:cxn>
                <a:cxn ang="0">
                  <a:pos x="515" y="339"/>
                </a:cxn>
                <a:cxn ang="0">
                  <a:pos x="483" y="392"/>
                </a:cxn>
                <a:cxn ang="0">
                  <a:pos x="469" y="413"/>
                </a:cxn>
                <a:cxn ang="0">
                  <a:pos x="436" y="429"/>
                </a:cxn>
                <a:cxn ang="0">
                  <a:pos x="416" y="422"/>
                </a:cxn>
                <a:cxn ang="0">
                  <a:pos x="396" y="432"/>
                </a:cxn>
                <a:cxn ang="0">
                  <a:pos x="387" y="428"/>
                </a:cxn>
                <a:cxn ang="0">
                  <a:pos x="358" y="413"/>
                </a:cxn>
                <a:cxn ang="0">
                  <a:pos x="353" y="383"/>
                </a:cxn>
                <a:cxn ang="0">
                  <a:pos x="340" y="372"/>
                </a:cxn>
                <a:cxn ang="0">
                  <a:pos x="334" y="358"/>
                </a:cxn>
                <a:cxn ang="0">
                  <a:pos x="325" y="363"/>
                </a:cxn>
                <a:cxn ang="0">
                  <a:pos x="318" y="340"/>
                </a:cxn>
                <a:cxn ang="0">
                  <a:pos x="302" y="361"/>
                </a:cxn>
                <a:cxn ang="0">
                  <a:pos x="284" y="366"/>
                </a:cxn>
                <a:cxn ang="0">
                  <a:pos x="287" y="341"/>
                </a:cxn>
                <a:cxn ang="0">
                  <a:pos x="253" y="322"/>
                </a:cxn>
                <a:cxn ang="0">
                  <a:pos x="238" y="310"/>
                </a:cxn>
                <a:cxn ang="0">
                  <a:pos x="194" y="325"/>
                </a:cxn>
                <a:cxn ang="0">
                  <a:pos x="176" y="322"/>
                </a:cxn>
                <a:cxn ang="0">
                  <a:pos x="154" y="347"/>
                </a:cxn>
                <a:cxn ang="0">
                  <a:pos x="148" y="369"/>
                </a:cxn>
                <a:cxn ang="0">
                  <a:pos x="98" y="363"/>
                </a:cxn>
                <a:cxn ang="0">
                  <a:pos x="63" y="378"/>
                </a:cxn>
                <a:cxn ang="0">
                  <a:pos x="37" y="363"/>
                </a:cxn>
                <a:cxn ang="0">
                  <a:pos x="53" y="326"/>
                </a:cxn>
                <a:cxn ang="0">
                  <a:pos x="37" y="296"/>
                </a:cxn>
                <a:cxn ang="0">
                  <a:pos x="20" y="258"/>
                </a:cxn>
                <a:cxn ang="0">
                  <a:pos x="23" y="232"/>
                </a:cxn>
                <a:cxn ang="0">
                  <a:pos x="0" y="204"/>
                </a:cxn>
                <a:cxn ang="0">
                  <a:pos x="26" y="169"/>
                </a:cxn>
                <a:cxn ang="0">
                  <a:pos x="61" y="144"/>
                </a:cxn>
                <a:cxn ang="0">
                  <a:pos x="111" y="136"/>
                </a:cxn>
                <a:cxn ang="0">
                  <a:pos x="116" y="113"/>
                </a:cxn>
                <a:cxn ang="0">
                  <a:pos x="130" y="78"/>
                </a:cxn>
                <a:cxn ang="0">
                  <a:pos x="157" y="82"/>
                </a:cxn>
                <a:cxn ang="0">
                  <a:pos x="172" y="52"/>
                </a:cxn>
                <a:cxn ang="0">
                  <a:pos x="194" y="52"/>
                </a:cxn>
                <a:cxn ang="0">
                  <a:pos x="217" y="56"/>
                </a:cxn>
                <a:cxn ang="0">
                  <a:pos x="221" y="47"/>
                </a:cxn>
                <a:cxn ang="0">
                  <a:pos x="231" y="33"/>
                </a:cxn>
                <a:cxn ang="0">
                  <a:pos x="236" y="17"/>
                </a:cxn>
                <a:cxn ang="0">
                  <a:pos x="253" y="37"/>
                </a:cxn>
                <a:cxn ang="0">
                  <a:pos x="261" y="13"/>
                </a:cxn>
                <a:cxn ang="0">
                  <a:pos x="273" y="25"/>
                </a:cxn>
                <a:cxn ang="0">
                  <a:pos x="308" y="22"/>
                </a:cxn>
                <a:cxn ang="0">
                  <a:pos x="303" y="62"/>
                </a:cxn>
                <a:cxn ang="0">
                  <a:pos x="338" y="91"/>
                </a:cxn>
                <a:cxn ang="0">
                  <a:pos x="368" y="100"/>
                </a:cxn>
                <a:cxn ang="0">
                  <a:pos x="373" y="41"/>
                </a:cxn>
                <a:cxn ang="0">
                  <a:pos x="381" y="0"/>
                </a:cxn>
              </a:cxnLst>
              <a:rect l="0" t="0" r="r" b="b"/>
              <a:pathLst>
                <a:path w="540" h="435">
                  <a:moveTo>
                    <a:pt x="381" y="0"/>
                  </a:moveTo>
                  <a:lnTo>
                    <a:pt x="383" y="2"/>
                  </a:lnTo>
                  <a:lnTo>
                    <a:pt x="385" y="10"/>
                  </a:lnTo>
                  <a:lnTo>
                    <a:pt x="390" y="21"/>
                  </a:lnTo>
                  <a:lnTo>
                    <a:pt x="395" y="33"/>
                  </a:lnTo>
                  <a:lnTo>
                    <a:pt x="401" y="43"/>
                  </a:lnTo>
                  <a:lnTo>
                    <a:pt x="411" y="56"/>
                  </a:lnTo>
                  <a:lnTo>
                    <a:pt x="421" y="69"/>
                  </a:lnTo>
                  <a:lnTo>
                    <a:pt x="428" y="82"/>
                  </a:lnTo>
                  <a:lnTo>
                    <a:pt x="431" y="92"/>
                  </a:lnTo>
                  <a:lnTo>
                    <a:pt x="433" y="104"/>
                  </a:lnTo>
                  <a:lnTo>
                    <a:pt x="435" y="117"/>
                  </a:lnTo>
                  <a:lnTo>
                    <a:pt x="439" y="126"/>
                  </a:lnTo>
                  <a:lnTo>
                    <a:pt x="444" y="133"/>
                  </a:lnTo>
                  <a:lnTo>
                    <a:pt x="451" y="137"/>
                  </a:lnTo>
                  <a:lnTo>
                    <a:pt x="461" y="140"/>
                  </a:lnTo>
                  <a:lnTo>
                    <a:pt x="472" y="143"/>
                  </a:lnTo>
                  <a:lnTo>
                    <a:pt x="480" y="145"/>
                  </a:lnTo>
                  <a:lnTo>
                    <a:pt x="487" y="148"/>
                  </a:lnTo>
                  <a:lnTo>
                    <a:pt x="489" y="154"/>
                  </a:lnTo>
                  <a:lnTo>
                    <a:pt x="489" y="163"/>
                  </a:lnTo>
                  <a:lnTo>
                    <a:pt x="492" y="177"/>
                  </a:lnTo>
                  <a:lnTo>
                    <a:pt x="498" y="192"/>
                  </a:lnTo>
                  <a:lnTo>
                    <a:pt x="504" y="208"/>
                  </a:lnTo>
                  <a:lnTo>
                    <a:pt x="511" y="222"/>
                  </a:lnTo>
                  <a:lnTo>
                    <a:pt x="519" y="237"/>
                  </a:lnTo>
                  <a:lnTo>
                    <a:pt x="533" y="273"/>
                  </a:lnTo>
                  <a:lnTo>
                    <a:pt x="539" y="289"/>
                  </a:lnTo>
                  <a:lnTo>
                    <a:pt x="540" y="302"/>
                  </a:lnTo>
                  <a:lnTo>
                    <a:pt x="536" y="314"/>
                  </a:lnTo>
                  <a:lnTo>
                    <a:pt x="526" y="326"/>
                  </a:lnTo>
                  <a:lnTo>
                    <a:pt x="515" y="339"/>
                  </a:lnTo>
                  <a:lnTo>
                    <a:pt x="503" y="351"/>
                  </a:lnTo>
                  <a:lnTo>
                    <a:pt x="495" y="361"/>
                  </a:lnTo>
                  <a:lnTo>
                    <a:pt x="487" y="377"/>
                  </a:lnTo>
                  <a:lnTo>
                    <a:pt x="483" y="392"/>
                  </a:lnTo>
                  <a:lnTo>
                    <a:pt x="478" y="403"/>
                  </a:lnTo>
                  <a:lnTo>
                    <a:pt x="477" y="406"/>
                  </a:lnTo>
                  <a:lnTo>
                    <a:pt x="472" y="411"/>
                  </a:lnTo>
                  <a:lnTo>
                    <a:pt x="469" y="413"/>
                  </a:lnTo>
                  <a:lnTo>
                    <a:pt x="465" y="414"/>
                  </a:lnTo>
                  <a:lnTo>
                    <a:pt x="459" y="415"/>
                  </a:lnTo>
                  <a:lnTo>
                    <a:pt x="443" y="424"/>
                  </a:lnTo>
                  <a:lnTo>
                    <a:pt x="436" y="429"/>
                  </a:lnTo>
                  <a:lnTo>
                    <a:pt x="431" y="432"/>
                  </a:lnTo>
                  <a:lnTo>
                    <a:pt x="428" y="430"/>
                  </a:lnTo>
                  <a:lnTo>
                    <a:pt x="422" y="426"/>
                  </a:lnTo>
                  <a:lnTo>
                    <a:pt x="416" y="422"/>
                  </a:lnTo>
                  <a:lnTo>
                    <a:pt x="409" y="421"/>
                  </a:lnTo>
                  <a:lnTo>
                    <a:pt x="403" y="422"/>
                  </a:lnTo>
                  <a:lnTo>
                    <a:pt x="399" y="430"/>
                  </a:lnTo>
                  <a:lnTo>
                    <a:pt x="396" y="432"/>
                  </a:lnTo>
                  <a:lnTo>
                    <a:pt x="395" y="435"/>
                  </a:lnTo>
                  <a:lnTo>
                    <a:pt x="391" y="435"/>
                  </a:lnTo>
                  <a:lnTo>
                    <a:pt x="390" y="432"/>
                  </a:lnTo>
                  <a:lnTo>
                    <a:pt x="387" y="428"/>
                  </a:lnTo>
                  <a:lnTo>
                    <a:pt x="380" y="420"/>
                  </a:lnTo>
                  <a:lnTo>
                    <a:pt x="370" y="415"/>
                  </a:lnTo>
                  <a:lnTo>
                    <a:pt x="364" y="414"/>
                  </a:lnTo>
                  <a:lnTo>
                    <a:pt x="358" y="413"/>
                  </a:lnTo>
                  <a:lnTo>
                    <a:pt x="357" y="409"/>
                  </a:lnTo>
                  <a:lnTo>
                    <a:pt x="355" y="400"/>
                  </a:lnTo>
                  <a:lnTo>
                    <a:pt x="355" y="385"/>
                  </a:lnTo>
                  <a:lnTo>
                    <a:pt x="353" y="383"/>
                  </a:lnTo>
                  <a:lnTo>
                    <a:pt x="351" y="380"/>
                  </a:lnTo>
                  <a:lnTo>
                    <a:pt x="349" y="377"/>
                  </a:lnTo>
                  <a:lnTo>
                    <a:pt x="343" y="374"/>
                  </a:lnTo>
                  <a:lnTo>
                    <a:pt x="340" y="372"/>
                  </a:lnTo>
                  <a:lnTo>
                    <a:pt x="336" y="363"/>
                  </a:lnTo>
                  <a:lnTo>
                    <a:pt x="336" y="356"/>
                  </a:lnTo>
                  <a:lnTo>
                    <a:pt x="335" y="356"/>
                  </a:lnTo>
                  <a:lnTo>
                    <a:pt x="334" y="358"/>
                  </a:lnTo>
                  <a:lnTo>
                    <a:pt x="334" y="361"/>
                  </a:lnTo>
                  <a:lnTo>
                    <a:pt x="328" y="366"/>
                  </a:lnTo>
                  <a:lnTo>
                    <a:pt x="327" y="366"/>
                  </a:lnTo>
                  <a:lnTo>
                    <a:pt x="325" y="363"/>
                  </a:lnTo>
                  <a:lnTo>
                    <a:pt x="324" y="356"/>
                  </a:lnTo>
                  <a:lnTo>
                    <a:pt x="324" y="340"/>
                  </a:lnTo>
                  <a:lnTo>
                    <a:pt x="323" y="339"/>
                  </a:lnTo>
                  <a:lnTo>
                    <a:pt x="318" y="340"/>
                  </a:lnTo>
                  <a:lnTo>
                    <a:pt x="312" y="346"/>
                  </a:lnTo>
                  <a:lnTo>
                    <a:pt x="306" y="351"/>
                  </a:lnTo>
                  <a:lnTo>
                    <a:pt x="303" y="355"/>
                  </a:lnTo>
                  <a:lnTo>
                    <a:pt x="302" y="361"/>
                  </a:lnTo>
                  <a:lnTo>
                    <a:pt x="298" y="365"/>
                  </a:lnTo>
                  <a:lnTo>
                    <a:pt x="295" y="365"/>
                  </a:lnTo>
                  <a:lnTo>
                    <a:pt x="291" y="366"/>
                  </a:lnTo>
                  <a:lnTo>
                    <a:pt x="284" y="366"/>
                  </a:lnTo>
                  <a:lnTo>
                    <a:pt x="282" y="363"/>
                  </a:lnTo>
                  <a:lnTo>
                    <a:pt x="283" y="356"/>
                  </a:lnTo>
                  <a:lnTo>
                    <a:pt x="286" y="350"/>
                  </a:lnTo>
                  <a:lnTo>
                    <a:pt x="287" y="341"/>
                  </a:lnTo>
                  <a:lnTo>
                    <a:pt x="283" y="335"/>
                  </a:lnTo>
                  <a:lnTo>
                    <a:pt x="275" y="329"/>
                  </a:lnTo>
                  <a:lnTo>
                    <a:pt x="264" y="326"/>
                  </a:lnTo>
                  <a:lnTo>
                    <a:pt x="253" y="322"/>
                  </a:lnTo>
                  <a:lnTo>
                    <a:pt x="247" y="317"/>
                  </a:lnTo>
                  <a:lnTo>
                    <a:pt x="247" y="313"/>
                  </a:lnTo>
                  <a:lnTo>
                    <a:pt x="245" y="311"/>
                  </a:lnTo>
                  <a:lnTo>
                    <a:pt x="238" y="310"/>
                  </a:lnTo>
                  <a:lnTo>
                    <a:pt x="228" y="311"/>
                  </a:lnTo>
                  <a:lnTo>
                    <a:pt x="212" y="317"/>
                  </a:lnTo>
                  <a:lnTo>
                    <a:pt x="201" y="321"/>
                  </a:lnTo>
                  <a:lnTo>
                    <a:pt x="194" y="325"/>
                  </a:lnTo>
                  <a:lnTo>
                    <a:pt x="193" y="326"/>
                  </a:lnTo>
                  <a:lnTo>
                    <a:pt x="190" y="325"/>
                  </a:lnTo>
                  <a:lnTo>
                    <a:pt x="184" y="324"/>
                  </a:lnTo>
                  <a:lnTo>
                    <a:pt x="176" y="322"/>
                  </a:lnTo>
                  <a:lnTo>
                    <a:pt x="168" y="322"/>
                  </a:lnTo>
                  <a:lnTo>
                    <a:pt x="161" y="326"/>
                  </a:lnTo>
                  <a:lnTo>
                    <a:pt x="157" y="335"/>
                  </a:lnTo>
                  <a:lnTo>
                    <a:pt x="154" y="347"/>
                  </a:lnTo>
                  <a:lnTo>
                    <a:pt x="152" y="358"/>
                  </a:lnTo>
                  <a:lnTo>
                    <a:pt x="150" y="366"/>
                  </a:lnTo>
                  <a:lnTo>
                    <a:pt x="150" y="370"/>
                  </a:lnTo>
                  <a:lnTo>
                    <a:pt x="148" y="369"/>
                  </a:lnTo>
                  <a:lnTo>
                    <a:pt x="141" y="367"/>
                  </a:lnTo>
                  <a:lnTo>
                    <a:pt x="112" y="359"/>
                  </a:lnTo>
                  <a:lnTo>
                    <a:pt x="107" y="359"/>
                  </a:lnTo>
                  <a:lnTo>
                    <a:pt x="98" y="363"/>
                  </a:lnTo>
                  <a:lnTo>
                    <a:pt x="90" y="369"/>
                  </a:lnTo>
                  <a:lnTo>
                    <a:pt x="79" y="374"/>
                  </a:lnTo>
                  <a:lnTo>
                    <a:pt x="71" y="377"/>
                  </a:lnTo>
                  <a:lnTo>
                    <a:pt x="63" y="378"/>
                  </a:lnTo>
                  <a:lnTo>
                    <a:pt x="55" y="378"/>
                  </a:lnTo>
                  <a:lnTo>
                    <a:pt x="48" y="376"/>
                  </a:lnTo>
                  <a:lnTo>
                    <a:pt x="42" y="370"/>
                  </a:lnTo>
                  <a:lnTo>
                    <a:pt x="37" y="363"/>
                  </a:lnTo>
                  <a:lnTo>
                    <a:pt x="34" y="356"/>
                  </a:lnTo>
                  <a:lnTo>
                    <a:pt x="34" y="350"/>
                  </a:lnTo>
                  <a:lnTo>
                    <a:pt x="50" y="333"/>
                  </a:lnTo>
                  <a:lnTo>
                    <a:pt x="53" y="326"/>
                  </a:lnTo>
                  <a:lnTo>
                    <a:pt x="52" y="319"/>
                  </a:lnTo>
                  <a:lnTo>
                    <a:pt x="45" y="310"/>
                  </a:lnTo>
                  <a:lnTo>
                    <a:pt x="40" y="303"/>
                  </a:lnTo>
                  <a:lnTo>
                    <a:pt x="37" y="296"/>
                  </a:lnTo>
                  <a:lnTo>
                    <a:pt x="37" y="287"/>
                  </a:lnTo>
                  <a:lnTo>
                    <a:pt x="34" y="280"/>
                  </a:lnTo>
                  <a:lnTo>
                    <a:pt x="27" y="270"/>
                  </a:lnTo>
                  <a:lnTo>
                    <a:pt x="20" y="258"/>
                  </a:lnTo>
                  <a:lnTo>
                    <a:pt x="18" y="247"/>
                  </a:lnTo>
                  <a:lnTo>
                    <a:pt x="19" y="239"/>
                  </a:lnTo>
                  <a:lnTo>
                    <a:pt x="23" y="235"/>
                  </a:lnTo>
                  <a:lnTo>
                    <a:pt x="23" y="232"/>
                  </a:lnTo>
                  <a:lnTo>
                    <a:pt x="19" y="226"/>
                  </a:lnTo>
                  <a:lnTo>
                    <a:pt x="5" y="215"/>
                  </a:lnTo>
                  <a:lnTo>
                    <a:pt x="1" y="210"/>
                  </a:lnTo>
                  <a:lnTo>
                    <a:pt x="0" y="204"/>
                  </a:lnTo>
                  <a:lnTo>
                    <a:pt x="3" y="196"/>
                  </a:lnTo>
                  <a:lnTo>
                    <a:pt x="14" y="180"/>
                  </a:lnTo>
                  <a:lnTo>
                    <a:pt x="19" y="174"/>
                  </a:lnTo>
                  <a:lnTo>
                    <a:pt x="26" y="169"/>
                  </a:lnTo>
                  <a:lnTo>
                    <a:pt x="35" y="161"/>
                  </a:lnTo>
                  <a:lnTo>
                    <a:pt x="46" y="152"/>
                  </a:lnTo>
                  <a:lnTo>
                    <a:pt x="56" y="147"/>
                  </a:lnTo>
                  <a:lnTo>
                    <a:pt x="61" y="144"/>
                  </a:lnTo>
                  <a:lnTo>
                    <a:pt x="79" y="144"/>
                  </a:lnTo>
                  <a:lnTo>
                    <a:pt x="89" y="141"/>
                  </a:lnTo>
                  <a:lnTo>
                    <a:pt x="94" y="139"/>
                  </a:lnTo>
                  <a:lnTo>
                    <a:pt x="111" y="136"/>
                  </a:lnTo>
                  <a:lnTo>
                    <a:pt x="116" y="135"/>
                  </a:lnTo>
                  <a:lnTo>
                    <a:pt x="119" y="132"/>
                  </a:lnTo>
                  <a:lnTo>
                    <a:pt x="119" y="125"/>
                  </a:lnTo>
                  <a:lnTo>
                    <a:pt x="116" y="113"/>
                  </a:lnTo>
                  <a:lnTo>
                    <a:pt x="116" y="87"/>
                  </a:lnTo>
                  <a:lnTo>
                    <a:pt x="117" y="80"/>
                  </a:lnTo>
                  <a:lnTo>
                    <a:pt x="122" y="78"/>
                  </a:lnTo>
                  <a:lnTo>
                    <a:pt x="130" y="78"/>
                  </a:lnTo>
                  <a:lnTo>
                    <a:pt x="138" y="81"/>
                  </a:lnTo>
                  <a:lnTo>
                    <a:pt x="146" y="82"/>
                  </a:lnTo>
                  <a:lnTo>
                    <a:pt x="153" y="84"/>
                  </a:lnTo>
                  <a:lnTo>
                    <a:pt x="157" y="82"/>
                  </a:lnTo>
                  <a:lnTo>
                    <a:pt x="160" y="76"/>
                  </a:lnTo>
                  <a:lnTo>
                    <a:pt x="164" y="66"/>
                  </a:lnTo>
                  <a:lnTo>
                    <a:pt x="168" y="58"/>
                  </a:lnTo>
                  <a:lnTo>
                    <a:pt x="172" y="52"/>
                  </a:lnTo>
                  <a:lnTo>
                    <a:pt x="178" y="48"/>
                  </a:lnTo>
                  <a:lnTo>
                    <a:pt x="182" y="45"/>
                  </a:lnTo>
                  <a:lnTo>
                    <a:pt x="187" y="45"/>
                  </a:lnTo>
                  <a:lnTo>
                    <a:pt x="194" y="52"/>
                  </a:lnTo>
                  <a:lnTo>
                    <a:pt x="201" y="61"/>
                  </a:lnTo>
                  <a:lnTo>
                    <a:pt x="208" y="65"/>
                  </a:lnTo>
                  <a:lnTo>
                    <a:pt x="213" y="63"/>
                  </a:lnTo>
                  <a:lnTo>
                    <a:pt x="217" y="56"/>
                  </a:lnTo>
                  <a:lnTo>
                    <a:pt x="219" y="52"/>
                  </a:lnTo>
                  <a:lnTo>
                    <a:pt x="220" y="50"/>
                  </a:lnTo>
                  <a:lnTo>
                    <a:pt x="220" y="48"/>
                  </a:lnTo>
                  <a:lnTo>
                    <a:pt x="221" y="47"/>
                  </a:lnTo>
                  <a:lnTo>
                    <a:pt x="221" y="44"/>
                  </a:lnTo>
                  <a:lnTo>
                    <a:pt x="225" y="40"/>
                  </a:lnTo>
                  <a:lnTo>
                    <a:pt x="228" y="36"/>
                  </a:lnTo>
                  <a:lnTo>
                    <a:pt x="231" y="33"/>
                  </a:lnTo>
                  <a:lnTo>
                    <a:pt x="232" y="29"/>
                  </a:lnTo>
                  <a:lnTo>
                    <a:pt x="232" y="14"/>
                  </a:lnTo>
                  <a:lnTo>
                    <a:pt x="234" y="14"/>
                  </a:lnTo>
                  <a:lnTo>
                    <a:pt x="236" y="17"/>
                  </a:lnTo>
                  <a:lnTo>
                    <a:pt x="245" y="28"/>
                  </a:lnTo>
                  <a:lnTo>
                    <a:pt x="249" y="32"/>
                  </a:lnTo>
                  <a:lnTo>
                    <a:pt x="250" y="34"/>
                  </a:lnTo>
                  <a:lnTo>
                    <a:pt x="253" y="37"/>
                  </a:lnTo>
                  <a:lnTo>
                    <a:pt x="253" y="21"/>
                  </a:lnTo>
                  <a:lnTo>
                    <a:pt x="256" y="15"/>
                  </a:lnTo>
                  <a:lnTo>
                    <a:pt x="258" y="13"/>
                  </a:lnTo>
                  <a:lnTo>
                    <a:pt x="261" y="13"/>
                  </a:lnTo>
                  <a:lnTo>
                    <a:pt x="267" y="18"/>
                  </a:lnTo>
                  <a:lnTo>
                    <a:pt x="269" y="19"/>
                  </a:lnTo>
                  <a:lnTo>
                    <a:pt x="272" y="22"/>
                  </a:lnTo>
                  <a:lnTo>
                    <a:pt x="273" y="25"/>
                  </a:lnTo>
                  <a:lnTo>
                    <a:pt x="275" y="25"/>
                  </a:lnTo>
                  <a:lnTo>
                    <a:pt x="279" y="24"/>
                  </a:lnTo>
                  <a:lnTo>
                    <a:pt x="288" y="22"/>
                  </a:lnTo>
                  <a:lnTo>
                    <a:pt x="308" y="22"/>
                  </a:lnTo>
                  <a:lnTo>
                    <a:pt x="313" y="26"/>
                  </a:lnTo>
                  <a:lnTo>
                    <a:pt x="313" y="33"/>
                  </a:lnTo>
                  <a:lnTo>
                    <a:pt x="305" y="52"/>
                  </a:lnTo>
                  <a:lnTo>
                    <a:pt x="303" y="62"/>
                  </a:lnTo>
                  <a:lnTo>
                    <a:pt x="305" y="69"/>
                  </a:lnTo>
                  <a:lnTo>
                    <a:pt x="314" y="76"/>
                  </a:lnTo>
                  <a:lnTo>
                    <a:pt x="327" y="84"/>
                  </a:lnTo>
                  <a:lnTo>
                    <a:pt x="338" y="91"/>
                  </a:lnTo>
                  <a:lnTo>
                    <a:pt x="351" y="102"/>
                  </a:lnTo>
                  <a:lnTo>
                    <a:pt x="358" y="106"/>
                  </a:lnTo>
                  <a:lnTo>
                    <a:pt x="364" y="106"/>
                  </a:lnTo>
                  <a:lnTo>
                    <a:pt x="368" y="100"/>
                  </a:lnTo>
                  <a:lnTo>
                    <a:pt x="372" y="88"/>
                  </a:lnTo>
                  <a:lnTo>
                    <a:pt x="376" y="74"/>
                  </a:lnTo>
                  <a:lnTo>
                    <a:pt x="379" y="61"/>
                  </a:lnTo>
                  <a:lnTo>
                    <a:pt x="373" y="41"/>
                  </a:lnTo>
                  <a:lnTo>
                    <a:pt x="373" y="28"/>
                  </a:lnTo>
                  <a:lnTo>
                    <a:pt x="376" y="15"/>
                  </a:lnTo>
                  <a:lnTo>
                    <a:pt x="379" y="4"/>
                  </a:lnTo>
                  <a:lnTo>
                    <a:pt x="3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3FC57AE0-39D4-9D4F-D04E-D325D7DF4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3020" y="3649658"/>
              <a:ext cx="49213" cy="42863"/>
            </a:xfrm>
            <a:custGeom>
              <a:avLst/>
              <a:gdLst/>
              <a:ahLst/>
              <a:cxnLst>
                <a:cxn ang="0">
                  <a:pos x="23" y="0"/>
                </a:cxn>
                <a:cxn ang="0">
                  <a:pos x="28" y="0"/>
                </a:cxn>
                <a:cxn ang="0">
                  <a:pos x="31" y="4"/>
                </a:cxn>
                <a:cxn ang="0">
                  <a:pos x="28" y="9"/>
                </a:cxn>
                <a:cxn ang="0">
                  <a:pos x="23" y="18"/>
                </a:cxn>
                <a:cxn ang="0">
                  <a:pos x="15" y="23"/>
                </a:cxn>
                <a:cxn ang="0">
                  <a:pos x="8" y="27"/>
                </a:cxn>
                <a:cxn ang="0">
                  <a:pos x="0" y="26"/>
                </a:cxn>
                <a:cxn ang="0">
                  <a:pos x="1" y="23"/>
                </a:cxn>
                <a:cxn ang="0">
                  <a:pos x="5" y="18"/>
                </a:cxn>
                <a:cxn ang="0">
                  <a:pos x="11" y="11"/>
                </a:cxn>
                <a:cxn ang="0">
                  <a:pos x="16" y="5"/>
                </a:cxn>
                <a:cxn ang="0">
                  <a:pos x="23" y="0"/>
                </a:cxn>
              </a:cxnLst>
              <a:rect l="0" t="0" r="r" b="b"/>
              <a:pathLst>
                <a:path w="31" h="27">
                  <a:moveTo>
                    <a:pt x="23" y="0"/>
                  </a:moveTo>
                  <a:lnTo>
                    <a:pt x="28" y="0"/>
                  </a:lnTo>
                  <a:lnTo>
                    <a:pt x="31" y="4"/>
                  </a:lnTo>
                  <a:lnTo>
                    <a:pt x="28" y="9"/>
                  </a:lnTo>
                  <a:lnTo>
                    <a:pt x="23" y="18"/>
                  </a:lnTo>
                  <a:lnTo>
                    <a:pt x="15" y="23"/>
                  </a:lnTo>
                  <a:lnTo>
                    <a:pt x="8" y="27"/>
                  </a:lnTo>
                  <a:lnTo>
                    <a:pt x="0" y="26"/>
                  </a:lnTo>
                  <a:lnTo>
                    <a:pt x="1" y="23"/>
                  </a:lnTo>
                  <a:lnTo>
                    <a:pt x="5" y="18"/>
                  </a:lnTo>
                  <a:lnTo>
                    <a:pt x="11" y="11"/>
                  </a:lnTo>
                  <a:lnTo>
                    <a:pt x="16" y="5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5">
              <a:extLst>
                <a:ext uri="{FF2B5EF4-FFF2-40B4-BE49-F238E27FC236}">
                  <a16:creationId xmlns:a16="http://schemas.microsoft.com/office/drawing/2014/main" id="{8D4F536C-1885-FF7D-9496-F6A0C5F58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36" y="3757609"/>
              <a:ext cx="50800" cy="460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6" y="0"/>
                </a:cxn>
                <a:cxn ang="0">
                  <a:pos x="10" y="2"/>
                </a:cxn>
                <a:cxn ang="0">
                  <a:pos x="21" y="6"/>
                </a:cxn>
                <a:cxn ang="0">
                  <a:pos x="28" y="11"/>
                </a:cxn>
                <a:cxn ang="0">
                  <a:pos x="30" y="17"/>
                </a:cxn>
                <a:cxn ang="0">
                  <a:pos x="32" y="22"/>
                </a:cxn>
                <a:cxn ang="0">
                  <a:pos x="28" y="28"/>
                </a:cxn>
                <a:cxn ang="0">
                  <a:pos x="22" y="29"/>
                </a:cxn>
                <a:cxn ang="0">
                  <a:pos x="15" y="25"/>
                </a:cxn>
                <a:cxn ang="0">
                  <a:pos x="10" y="17"/>
                </a:cxn>
                <a:cxn ang="0">
                  <a:pos x="9" y="14"/>
                </a:cxn>
                <a:cxn ang="0">
                  <a:pos x="6" y="11"/>
                </a:cxn>
                <a:cxn ang="0">
                  <a:pos x="4" y="9"/>
                </a:cxn>
                <a:cxn ang="0">
                  <a:pos x="0" y="4"/>
                </a:cxn>
                <a:cxn ang="0">
                  <a:pos x="0" y="0"/>
                </a:cxn>
              </a:cxnLst>
              <a:rect l="0" t="0" r="r" b="b"/>
              <a:pathLst>
                <a:path w="32" h="29">
                  <a:moveTo>
                    <a:pt x="0" y="0"/>
                  </a:moveTo>
                  <a:lnTo>
                    <a:pt x="6" y="0"/>
                  </a:lnTo>
                  <a:lnTo>
                    <a:pt x="10" y="2"/>
                  </a:lnTo>
                  <a:lnTo>
                    <a:pt x="21" y="6"/>
                  </a:lnTo>
                  <a:lnTo>
                    <a:pt x="28" y="11"/>
                  </a:lnTo>
                  <a:lnTo>
                    <a:pt x="30" y="17"/>
                  </a:lnTo>
                  <a:lnTo>
                    <a:pt x="32" y="22"/>
                  </a:lnTo>
                  <a:lnTo>
                    <a:pt x="28" y="28"/>
                  </a:lnTo>
                  <a:lnTo>
                    <a:pt x="22" y="29"/>
                  </a:lnTo>
                  <a:lnTo>
                    <a:pt x="15" y="25"/>
                  </a:lnTo>
                  <a:lnTo>
                    <a:pt x="10" y="17"/>
                  </a:lnTo>
                  <a:lnTo>
                    <a:pt x="9" y="14"/>
                  </a:lnTo>
                  <a:lnTo>
                    <a:pt x="6" y="11"/>
                  </a:lnTo>
                  <a:lnTo>
                    <a:pt x="4" y="9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EBE9DC6D-C2FF-8458-9B54-DC4143B35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9329" y="3133721"/>
              <a:ext cx="228600" cy="280988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11" y="0"/>
                </a:cxn>
                <a:cxn ang="0">
                  <a:pos x="21" y="4"/>
                </a:cxn>
                <a:cxn ang="0">
                  <a:pos x="30" y="11"/>
                </a:cxn>
                <a:cxn ang="0">
                  <a:pos x="41" y="21"/>
                </a:cxn>
                <a:cxn ang="0">
                  <a:pos x="54" y="32"/>
                </a:cxn>
                <a:cxn ang="0">
                  <a:pos x="67" y="47"/>
                </a:cxn>
                <a:cxn ang="0">
                  <a:pos x="80" y="60"/>
                </a:cxn>
                <a:cxn ang="0">
                  <a:pos x="93" y="71"/>
                </a:cxn>
                <a:cxn ang="0">
                  <a:pos x="105" y="82"/>
                </a:cxn>
                <a:cxn ang="0">
                  <a:pos x="115" y="92"/>
                </a:cxn>
                <a:cxn ang="0">
                  <a:pos x="123" y="101"/>
                </a:cxn>
                <a:cxn ang="0">
                  <a:pos x="129" y="108"/>
                </a:cxn>
                <a:cxn ang="0">
                  <a:pos x="136" y="111"/>
                </a:cxn>
                <a:cxn ang="0">
                  <a:pos x="138" y="111"/>
                </a:cxn>
                <a:cxn ang="0">
                  <a:pos x="141" y="112"/>
                </a:cxn>
                <a:cxn ang="0">
                  <a:pos x="144" y="118"/>
                </a:cxn>
                <a:cxn ang="0">
                  <a:pos x="144" y="122"/>
                </a:cxn>
                <a:cxn ang="0">
                  <a:pos x="142" y="125"/>
                </a:cxn>
                <a:cxn ang="0">
                  <a:pos x="141" y="129"/>
                </a:cxn>
                <a:cxn ang="0">
                  <a:pos x="137" y="138"/>
                </a:cxn>
                <a:cxn ang="0">
                  <a:pos x="134" y="152"/>
                </a:cxn>
                <a:cxn ang="0">
                  <a:pos x="133" y="167"/>
                </a:cxn>
                <a:cxn ang="0">
                  <a:pos x="133" y="171"/>
                </a:cxn>
                <a:cxn ang="0">
                  <a:pos x="130" y="177"/>
                </a:cxn>
                <a:cxn ang="0">
                  <a:pos x="127" y="177"/>
                </a:cxn>
                <a:cxn ang="0">
                  <a:pos x="125" y="175"/>
                </a:cxn>
                <a:cxn ang="0">
                  <a:pos x="121" y="171"/>
                </a:cxn>
                <a:cxn ang="0">
                  <a:pos x="119" y="167"/>
                </a:cxn>
                <a:cxn ang="0">
                  <a:pos x="114" y="162"/>
                </a:cxn>
                <a:cxn ang="0">
                  <a:pos x="103" y="156"/>
                </a:cxn>
                <a:cxn ang="0">
                  <a:pos x="90" y="152"/>
                </a:cxn>
                <a:cxn ang="0">
                  <a:pos x="80" y="148"/>
                </a:cxn>
                <a:cxn ang="0">
                  <a:pos x="73" y="144"/>
                </a:cxn>
                <a:cxn ang="0">
                  <a:pos x="69" y="137"/>
                </a:cxn>
                <a:cxn ang="0">
                  <a:pos x="64" y="123"/>
                </a:cxn>
                <a:cxn ang="0">
                  <a:pos x="62" y="107"/>
                </a:cxn>
                <a:cxn ang="0">
                  <a:pos x="59" y="92"/>
                </a:cxn>
                <a:cxn ang="0">
                  <a:pos x="58" y="81"/>
                </a:cxn>
                <a:cxn ang="0">
                  <a:pos x="55" y="73"/>
                </a:cxn>
                <a:cxn ang="0">
                  <a:pos x="49" y="63"/>
                </a:cxn>
                <a:cxn ang="0">
                  <a:pos x="43" y="54"/>
                </a:cxn>
                <a:cxn ang="0">
                  <a:pos x="36" y="45"/>
                </a:cxn>
                <a:cxn ang="0">
                  <a:pos x="29" y="38"/>
                </a:cxn>
                <a:cxn ang="0">
                  <a:pos x="26" y="34"/>
                </a:cxn>
                <a:cxn ang="0">
                  <a:pos x="18" y="26"/>
                </a:cxn>
                <a:cxn ang="0">
                  <a:pos x="11" y="21"/>
                </a:cxn>
                <a:cxn ang="0">
                  <a:pos x="0" y="7"/>
                </a:cxn>
                <a:cxn ang="0">
                  <a:pos x="0" y="3"/>
                </a:cxn>
                <a:cxn ang="0">
                  <a:pos x="3" y="0"/>
                </a:cxn>
              </a:cxnLst>
              <a:rect l="0" t="0" r="r" b="b"/>
              <a:pathLst>
                <a:path w="144" h="177">
                  <a:moveTo>
                    <a:pt x="3" y="0"/>
                  </a:moveTo>
                  <a:lnTo>
                    <a:pt x="11" y="0"/>
                  </a:lnTo>
                  <a:lnTo>
                    <a:pt x="21" y="4"/>
                  </a:lnTo>
                  <a:lnTo>
                    <a:pt x="30" y="11"/>
                  </a:lnTo>
                  <a:lnTo>
                    <a:pt x="41" y="21"/>
                  </a:lnTo>
                  <a:lnTo>
                    <a:pt x="54" y="32"/>
                  </a:lnTo>
                  <a:lnTo>
                    <a:pt x="67" y="47"/>
                  </a:lnTo>
                  <a:lnTo>
                    <a:pt x="80" y="60"/>
                  </a:lnTo>
                  <a:lnTo>
                    <a:pt x="93" y="71"/>
                  </a:lnTo>
                  <a:lnTo>
                    <a:pt x="105" y="82"/>
                  </a:lnTo>
                  <a:lnTo>
                    <a:pt x="115" y="92"/>
                  </a:lnTo>
                  <a:lnTo>
                    <a:pt x="123" y="101"/>
                  </a:lnTo>
                  <a:lnTo>
                    <a:pt x="129" y="108"/>
                  </a:lnTo>
                  <a:lnTo>
                    <a:pt x="136" y="111"/>
                  </a:lnTo>
                  <a:lnTo>
                    <a:pt x="138" y="111"/>
                  </a:lnTo>
                  <a:lnTo>
                    <a:pt x="141" y="112"/>
                  </a:lnTo>
                  <a:lnTo>
                    <a:pt x="144" y="118"/>
                  </a:lnTo>
                  <a:lnTo>
                    <a:pt x="144" y="122"/>
                  </a:lnTo>
                  <a:lnTo>
                    <a:pt x="142" y="125"/>
                  </a:lnTo>
                  <a:lnTo>
                    <a:pt x="141" y="129"/>
                  </a:lnTo>
                  <a:lnTo>
                    <a:pt x="137" y="138"/>
                  </a:lnTo>
                  <a:lnTo>
                    <a:pt x="134" y="152"/>
                  </a:lnTo>
                  <a:lnTo>
                    <a:pt x="133" y="167"/>
                  </a:lnTo>
                  <a:lnTo>
                    <a:pt x="133" y="171"/>
                  </a:lnTo>
                  <a:lnTo>
                    <a:pt x="130" y="177"/>
                  </a:lnTo>
                  <a:lnTo>
                    <a:pt x="127" y="177"/>
                  </a:lnTo>
                  <a:lnTo>
                    <a:pt x="125" y="175"/>
                  </a:lnTo>
                  <a:lnTo>
                    <a:pt x="121" y="171"/>
                  </a:lnTo>
                  <a:lnTo>
                    <a:pt x="119" y="167"/>
                  </a:lnTo>
                  <a:lnTo>
                    <a:pt x="114" y="162"/>
                  </a:lnTo>
                  <a:lnTo>
                    <a:pt x="103" y="156"/>
                  </a:lnTo>
                  <a:lnTo>
                    <a:pt x="90" y="152"/>
                  </a:lnTo>
                  <a:lnTo>
                    <a:pt x="80" y="148"/>
                  </a:lnTo>
                  <a:lnTo>
                    <a:pt x="73" y="144"/>
                  </a:lnTo>
                  <a:lnTo>
                    <a:pt x="69" y="137"/>
                  </a:lnTo>
                  <a:lnTo>
                    <a:pt x="64" y="123"/>
                  </a:lnTo>
                  <a:lnTo>
                    <a:pt x="62" y="107"/>
                  </a:lnTo>
                  <a:lnTo>
                    <a:pt x="59" y="92"/>
                  </a:lnTo>
                  <a:lnTo>
                    <a:pt x="58" y="81"/>
                  </a:lnTo>
                  <a:lnTo>
                    <a:pt x="55" y="73"/>
                  </a:lnTo>
                  <a:lnTo>
                    <a:pt x="49" y="63"/>
                  </a:lnTo>
                  <a:lnTo>
                    <a:pt x="43" y="54"/>
                  </a:lnTo>
                  <a:lnTo>
                    <a:pt x="36" y="45"/>
                  </a:lnTo>
                  <a:lnTo>
                    <a:pt x="29" y="38"/>
                  </a:lnTo>
                  <a:lnTo>
                    <a:pt x="26" y="34"/>
                  </a:lnTo>
                  <a:lnTo>
                    <a:pt x="18" y="26"/>
                  </a:lnTo>
                  <a:lnTo>
                    <a:pt x="11" y="21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896F1388-2ED8-092B-B19C-45C88BF18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9651" y="3025772"/>
              <a:ext cx="133350" cy="21907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9" y="2"/>
                </a:cxn>
                <a:cxn ang="0">
                  <a:pos x="14" y="6"/>
                </a:cxn>
                <a:cxn ang="0">
                  <a:pos x="28" y="23"/>
                </a:cxn>
                <a:cxn ang="0">
                  <a:pos x="32" y="30"/>
                </a:cxn>
                <a:cxn ang="0">
                  <a:pos x="37" y="38"/>
                </a:cxn>
                <a:cxn ang="0">
                  <a:pos x="46" y="46"/>
                </a:cxn>
                <a:cxn ang="0">
                  <a:pos x="54" y="58"/>
                </a:cxn>
                <a:cxn ang="0">
                  <a:pos x="61" y="74"/>
                </a:cxn>
                <a:cxn ang="0">
                  <a:pos x="66" y="87"/>
                </a:cxn>
                <a:cxn ang="0">
                  <a:pos x="72" y="106"/>
                </a:cxn>
                <a:cxn ang="0">
                  <a:pos x="83" y="126"/>
                </a:cxn>
                <a:cxn ang="0">
                  <a:pos x="84" y="128"/>
                </a:cxn>
                <a:cxn ang="0">
                  <a:pos x="80" y="137"/>
                </a:cxn>
                <a:cxn ang="0">
                  <a:pos x="76" y="138"/>
                </a:cxn>
                <a:cxn ang="0">
                  <a:pos x="70" y="135"/>
                </a:cxn>
                <a:cxn ang="0">
                  <a:pos x="63" y="130"/>
                </a:cxn>
                <a:cxn ang="0">
                  <a:pos x="55" y="122"/>
                </a:cxn>
                <a:cxn ang="0">
                  <a:pos x="47" y="115"/>
                </a:cxn>
                <a:cxn ang="0">
                  <a:pos x="42" y="108"/>
                </a:cxn>
                <a:cxn ang="0">
                  <a:pos x="37" y="98"/>
                </a:cxn>
                <a:cxn ang="0">
                  <a:pos x="32" y="85"/>
                </a:cxn>
                <a:cxn ang="0">
                  <a:pos x="26" y="69"/>
                </a:cxn>
                <a:cxn ang="0">
                  <a:pos x="21" y="53"/>
                </a:cxn>
                <a:cxn ang="0">
                  <a:pos x="17" y="42"/>
                </a:cxn>
                <a:cxn ang="0">
                  <a:pos x="14" y="35"/>
                </a:cxn>
                <a:cxn ang="0">
                  <a:pos x="6" y="30"/>
                </a:cxn>
                <a:cxn ang="0">
                  <a:pos x="3" y="27"/>
                </a:cxn>
                <a:cxn ang="0">
                  <a:pos x="0" y="20"/>
                </a:cxn>
                <a:cxn ang="0">
                  <a:pos x="0" y="12"/>
                </a:cxn>
                <a:cxn ang="0">
                  <a:pos x="3" y="4"/>
                </a:cxn>
                <a:cxn ang="0">
                  <a:pos x="7" y="0"/>
                </a:cxn>
              </a:cxnLst>
              <a:rect l="0" t="0" r="r" b="b"/>
              <a:pathLst>
                <a:path w="84" h="138">
                  <a:moveTo>
                    <a:pt x="7" y="0"/>
                  </a:moveTo>
                  <a:lnTo>
                    <a:pt x="9" y="2"/>
                  </a:lnTo>
                  <a:lnTo>
                    <a:pt x="14" y="6"/>
                  </a:lnTo>
                  <a:lnTo>
                    <a:pt x="28" y="23"/>
                  </a:lnTo>
                  <a:lnTo>
                    <a:pt x="32" y="30"/>
                  </a:lnTo>
                  <a:lnTo>
                    <a:pt x="37" y="38"/>
                  </a:lnTo>
                  <a:lnTo>
                    <a:pt x="46" y="46"/>
                  </a:lnTo>
                  <a:lnTo>
                    <a:pt x="54" y="58"/>
                  </a:lnTo>
                  <a:lnTo>
                    <a:pt x="61" y="74"/>
                  </a:lnTo>
                  <a:lnTo>
                    <a:pt x="66" y="87"/>
                  </a:lnTo>
                  <a:lnTo>
                    <a:pt x="72" y="106"/>
                  </a:lnTo>
                  <a:lnTo>
                    <a:pt x="83" y="126"/>
                  </a:lnTo>
                  <a:lnTo>
                    <a:pt x="84" y="128"/>
                  </a:lnTo>
                  <a:lnTo>
                    <a:pt x="80" y="137"/>
                  </a:lnTo>
                  <a:lnTo>
                    <a:pt x="76" y="138"/>
                  </a:lnTo>
                  <a:lnTo>
                    <a:pt x="70" y="135"/>
                  </a:lnTo>
                  <a:lnTo>
                    <a:pt x="63" y="130"/>
                  </a:lnTo>
                  <a:lnTo>
                    <a:pt x="55" y="122"/>
                  </a:lnTo>
                  <a:lnTo>
                    <a:pt x="47" y="115"/>
                  </a:lnTo>
                  <a:lnTo>
                    <a:pt x="42" y="108"/>
                  </a:lnTo>
                  <a:lnTo>
                    <a:pt x="37" y="98"/>
                  </a:lnTo>
                  <a:lnTo>
                    <a:pt x="32" y="85"/>
                  </a:lnTo>
                  <a:lnTo>
                    <a:pt x="26" y="69"/>
                  </a:lnTo>
                  <a:lnTo>
                    <a:pt x="21" y="53"/>
                  </a:lnTo>
                  <a:lnTo>
                    <a:pt x="17" y="42"/>
                  </a:lnTo>
                  <a:lnTo>
                    <a:pt x="14" y="35"/>
                  </a:lnTo>
                  <a:lnTo>
                    <a:pt x="6" y="30"/>
                  </a:lnTo>
                  <a:lnTo>
                    <a:pt x="3" y="27"/>
                  </a:lnTo>
                  <a:lnTo>
                    <a:pt x="0" y="20"/>
                  </a:lnTo>
                  <a:lnTo>
                    <a:pt x="0" y="12"/>
                  </a:lnTo>
                  <a:lnTo>
                    <a:pt x="3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F493F2E4-EE75-1328-FB27-2A7787472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0464" y="3402009"/>
              <a:ext cx="182562" cy="682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1" y="0"/>
                </a:cxn>
                <a:cxn ang="0">
                  <a:pos x="15" y="4"/>
                </a:cxn>
                <a:cxn ang="0">
                  <a:pos x="18" y="8"/>
                </a:cxn>
                <a:cxn ang="0">
                  <a:pos x="22" y="12"/>
                </a:cxn>
                <a:cxn ang="0">
                  <a:pos x="38" y="15"/>
                </a:cxn>
                <a:cxn ang="0">
                  <a:pos x="48" y="17"/>
                </a:cxn>
                <a:cxn ang="0">
                  <a:pos x="52" y="22"/>
                </a:cxn>
                <a:cxn ang="0">
                  <a:pos x="53" y="20"/>
                </a:cxn>
                <a:cxn ang="0">
                  <a:pos x="57" y="17"/>
                </a:cxn>
                <a:cxn ang="0">
                  <a:pos x="65" y="15"/>
                </a:cxn>
                <a:cxn ang="0">
                  <a:pos x="68" y="16"/>
                </a:cxn>
                <a:cxn ang="0">
                  <a:pos x="75" y="17"/>
                </a:cxn>
                <a:cxn ang="0">
                  <a:pos x="91" y="20"/>
                </a:cxn>
                <a:cxn ang="0">
                  <a:pos x="97" y="22"/>
                </a:cxn>
                <a:cxn ang="0">
                  <a:pos x="100" y="23"/>
                </a:cxn>
                <a:cxn ang="0">
                  <a:pos x="104" y="24"/>
                </a:cxn>
                <a:cxn ang="0">
                  <a:pos x="106" y="27"/>
                </a:cxn>
                <a:cxn ang="0">
                  <a:pos x="111" y="30"/>
                </a:cxn>
                <a:cxn ang="0">
                  <a:pos x="113" y="34"/>
                </a:cxn>
                <a:cxn ang="0">
                  <a:pos x="115" y="38"/>
                </a:cxn>
                <a:cxn ang="0">
                  <a:pos x="115" y="41"/>
                </a:cxn>
                <a:cxn ang="0">
                  <a:pos x="112" y="43"/>
                </a:cxn>
                <a:cxn ang="0">
                  <a:pos x="106" y="43"/>
                </a:cxn>
                <a:cxn ang="0">
                  <a:pos x="98" y="42"/>
                </a:cxn>
                <a:cxn ang="0">
                  <a:pos x="89" y="41"/>
                </a:cxn>
                <a:cxn ang="0">
                  <a:pos x="70" y="41"/>
                </a:cxn>
                <a:cxn ang="0">
                  <a:pos x="63" y="37"/>
                </a:cxn>
                <a:cxn ang="0">
                  <a:pos x="55" y="30"/>
                </a:cxn>
                <a:cxn ang="0">
                  <a:pos x="53" y="28"/>
                </a:cxn>
                <a:cxn ang="0">
                  <a:pos x="52" y="26"/>
                </a:cxn>
                <a:cxn ang="0">
                  <a:pos x="49" y="27"/>
                </a:cxn>
                <a:cxn ang="0">
                  <a:pos x="45" y="28"/>
                </a:cxn>
                <a:cxn ang="0">
                  <a:pos x="34" y="31"/>
                </a:cxn>
                <a:cxn ang="0">
                  <a:pos x="23" y="31"/>
                </a:cxn>
                <a:cxn ang="0">
                  <a:pos x="14" y="30"/>
                </a:cxn>
                <a:cxn ang="0">
                  <a:pos x="8" y="27"/>
                </a:cxn>
                <a:cxn ang="0">
                  <a:pos x="5" y="24"/>
                </a:cxn>
                <a:cxn ang="0">
                  <a:pos x="1" y="19"/>
                </a:cxn>
                <a:cxn ang="0">
                  <a:pos x="0" y="12"/>
                </a:cxn>
                <a:cxn ang="0">
                  <a:pos x="3" y="4"/>
                </a:cxn>
                <a:cxn ang="0">
                  <a:pos x="5" y="1"/>
                </a:cxn>
                <a:cxn ang="0">
                  <a:pos x="8" y="0"/>
                </a:cxn>
              </a:cxnLst>
              <a:rect l="0" t="0" r="r" b="b"/>
              <a:pathLst>
                <a:path w="115" h="43">
                  <a:moveTo>
                    <a:pt x="8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22" y="12"/>
                  </a:lnTo>
                  <a:lnTo>
                    <a:pt x="38" y="15"/>
                  </a:lnTo>
                  <a:lnTo>
                    <a:pt x="48" y="17"/>
                  </a:lnTo>
                  <a:lnTo>
                    <a:pt x="52" y="22"/>
                  </a:lnTo>
                  <a:lnTo>
                    <a:pt x="53" y="20"/>
                  </a:lnTo>
                  <a:lnTo>
                    <a:pt x="57" y="17"/>
                  </a:lnTo>
                  <a:lnTo>
                    <a:pt x="65" y="15"/>
                  </a:lnTo>
                  <a:lnTo>
                    <a:pt x="68" y="16"/>
                  </a:lnTo>
                  <a:lnTo>
                    <a:pt x="75" y="17"/>
                  </a:lnTo>
                  <a:lnTo>
                    <a:pt x="91" y="20"/>
                  </a:lnTo>
                  <a:lnTo>
                    <a:pt x="97" y="22"/>
                  </a:lnTo>
                  <a:lnTo>
                    <a:pt x="100" y="23"/>
                  </a:lnTo>
                  <a:lnTo>
                    <a:pt x="104" y="24"/>
                  </a:lnTo>
                  <a:lnTo>
                    <a:pt x="106" y="27"/>
                  </a:lnTo>
                  <a:lnTo>
                    <a:pt x="111" y="30"/>
                  </a:lnTo>
                  <a:lnTo>
                    <a:pt x="113" y="34"/>
                  </a:lnTo>
                  <a:lnTo>
                    <a:pt x="115" y="38"/>
                  </a:lnTo>
                  <a:lnTo>
                    <a:pt x="115" y="41"/>
                  </a:lnTo>
                  <a:lnTo>
                    <a:pt x="112" y="43"/>
                  </a:lnTo>
                  <a:lnTo>
                    <a:pt x="106" y="43"/>
                  </a:lnTo>
                  <a:lnTo>
                    <a:pt x="98" y="42"/>
                  </a:lnTo>
                  <a:lnTo>
                    <a:pt x="89" y="41"/>
                  </a:lnTo>
                  <a:lnTo>
                    <a:pt x="70" y="41"/>
                  </a:lnTo>
                  <a:lnTo>
                    <a:pt x="63" y="37"/>
                  </a:lnTo>
                  <a:lnTo>
                    <a:pt x="55" y="30"/>
                  </a:lnTo>
                  <a:lnTo>
                    <a:pt x="53" y="28"/>
                  </a:lnTo>
                  <a:lnTo>
                    <a:pt x="52" y="26"/>
                  </a:lnTo>
                  <a:lnTo>
                    <a:pt x="49" y="27"/>
                  </a:lnTo>
                  <a:lnTo>
                    <a:pt x="45" y="28"/>
                  </a:lnTo>
                  <a:lnTo>
                    <a:pt x="34" y="31"/>
                  </a:lnTo>
                  <a:lnTo>
                    <a:pt x="23" y="31"/>
                  </a:lnTo>
                  <a:lnTo>
                    <a:pt x="14" y="30"/>
                  </a:lnTo>
                  <a:lnTo>
                    <a:pt x="8" y="27"/>
                  </a:lnTo>
                  <a:lnTo>
                    <a:pt x="5" y="24"/>
                  </a:lnTo>
                  <a:lnTo>
                    <a:pt x="1" y="19"/>
                  </a:lnTo>
                  <a:lnTo>
                    <a:pt x="0" y="12"/>
                  </a:lnTo>
                  <a:lnTo>
                    <a:pt x="3" y="4"/>
                  </a:lnTo>
                  <a:lnTo>
                    <a:pt x="5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29F36707-13FF-7476-F903-60CB20F4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1927" y="3481384"/>
              <a:ext cx="25400" cy="269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12" y="0"/>
                </a:cxn>
                <a:cxn ang="0">
                  <a:pos x="15" y="3"/>
                </a:cxn>
                <a:cxn ang="0">
                  <a:pos x="16" y="6"/>
                </a:cxn>
                <a:cxn ang="0">
                  <a:pos x="16" y="14"/>
                </a:cxn>
                <a:cxn ang="0">
                  <a:pos x="11" y="17"/>
                </a:cxn>
                <a:cxn ang="0">
                  <a:pos x="5" y="17"/>
                </a:cxn>
                <a:cxn ang="0">
                  <a:pos x="2" y="15"/>
                </a:cxn>
                <a:cxn ang="0">
                  <a:pos x="0" y="10"/>
                </a:cxn>
                <a:cxn ang="0">
                  <a:pos x="0" y="6"/>
                </a:cxn>
                <a:cxn ang="0">
                  <a:pos x="2" y="0"/>
                </a:cxn>
              </a:cxnLst>
              <a:rect l="0" t="0" r="r" b="b"/>
              <a:pathLst>
                <a:path w="16" h="17">
                  <a:moveTo>
                    <a:pt x="2" y="0"/>
                  </a:moveTo>
                  <a:lnTo>
                    <a:pt x="12" y="0"/>
                  </a:lnTo>
                  <a:lnTo>
                    <a:pt x="15" y="3"/>
                  </a:lnTo>
                  <a:lnTo>
                    <a:pt x="16" y="6"/>
                  </a:lnTo>
                  <a:lnTo>
                    <a:pt x="16" y="14"/>
                  </a:lnTo>
                  <a:lnTo>
                    <a:pt x="11" y="17"/>
                  </a:lnTo>
                  <a:lnTo>
                    <a:pt x="5" y="17"/>
                  </a:lnTo>
                  <a:lnTo>
                    <a:pt x="2" y="15"/>
                  </a:lnTo>
                  <a:lnTo>
                    <a:pt x="0" y="10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BB3F381C-2B0A-E095-49FF-1DD2982CB9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2414" y="3451221"/>
              <a:ext cx="63500" cy="603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8" y="1"/>
                </a:cxn>
                <a:cxn ang="0">
                  <a:pos x="33" y="4"/>
                </a:cxn>
                <a:cxn ang="0">
                  <a:pos x="38" y="10"/>
                </a:cxn>
                <a:cxn ang="0">
                  <a:pos x="40" y="15"/>
                </a:cxn>
                <a:cxn ang="0">
                  <a:pos x="37" y="21"/>
                </a:cxn>
                <a:cxn ang="0">
                  <a:pos x="33" y="23"/>
                </a:cxn>
                <a:cxn ang="0">
                  <a:pos x="30" y="25"/>
                </a:cxn>
                <a:cxn ang="0">
                  <a:pos x="26" y="25"/>
                </a:cxn>
                <a:cxn ang="0">
                  <a:pos x="25" y="26"/>
                </a:cxn>
                <a:cxn ang="0">
                  <a:pos x="23" y="26"/>
                </a:cxn>
                <a:cxn ang="0">
                  <a:pos x="18" y="32"/>
                </a:cxn>
                <a:cxn ang="0">
                  <a:pos x="12" y="36"/>
                </a:cxn>
                <a:cxn ang="0">
                  <a:pos x="7" y="38"/>
                </a:cxn>
                <a:cxn ang="0">
                  <a:pos x="3" y="38"/>
                </a:cxn>
                <a:cxn ang="0">
                  <a:pos x="0" y="34"/>
                </a:cxn>
                <a:cxn ang="0">
                  <a:pos x="3" y="25"/>
                </a:cxn>
                <a:cxn ang="0">
                  <a:pos x="8" y="15"/>
                </a:cxn>
                <a:cxn ang="0">
                  <a:pos x="17" y="4"/>
                </a:cxn>
                <a:cxn ang="0">
                  <a:pos x="22" y="0"/>
                </a:cxn>
              </a:cxnLst>
              <a:rect l="0" t="0" r="r" b="b"/>
              <a:pathLst>
                <a:path w="40" h="38">
                  <a:moveTo>
                    <a:pt x="22" y="0"/>
                  </a:moveTo>
                  <a:lnTo>
                    <a:pt x="28" y="1"/>
                  </a:lnTo>
                  <a:lnTo>
                    <a:pt x="33" y="4"/>
                  </a:lnTo>
                  <a:lnTo>
                    <a:pt x="38" y="10"/>
                  </a:lnTo>
                  <a:lnTo>
                    <a:pt x="40" y="15"/>
                  </a:lnTo>
                  <a:lnTo>
                    <a:pt x="37" y="21"/>
                  </a:lnTo>
                  <a:lnTo>
                    <a:pt x="33" y="23"/>
                  </a:lnTo>
                  <a:lnTo>
                    <a:pt x="30" y="25"/>
                  </a:lnTo>
                  <a:lnTo>
                    <a:pt x="26" y="25"/>
                  </a:lnTo>
                  <a:lnTo>
                    <a:pt x="25" y="26"/>
                  </a:lnTo>
                  <a:lnTo>
                    <a:pt x="23" y="26"/>
                  </a:lnTo>
                  <a:lnTo>
                    <a:pt x="18" y="32"/>
                  </a:lnTo>
                  <a:lnTo>
                    <a:pt x="12" y="36"/>
                  </a:lnTo>
                  <a:lnTo>
                    <a:pt x="7" y="38"/>
                  </a:lnTo>
                  <a:lnTo>
                    <a:pt x="3" y="38"/>
                  </a:lnTo>
                  <a:lnTo>
                    <a:pt x="0" y="34"/>
                  </a:lnTo>
                  <a:lnTo>
                    <a:pt x="3" y="25"/>
                  </a:lnTo>
                  <a:lnTo>
                    <a:pt x="8" y="15"/>
                  </a:lnTo>
                  <a:lnTo>
                    <a:pt x="17" y="4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CEFD7AE6-87FA-E3B1-62E1-98BD913FF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5577" y="3279771"/>
              <a:ext cx="95250" cy="11271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5" y="0"/>
                </a:cxn>
                <a:cxn ang="0">
                  <a:pos x="16" y="1"/>
                </a:cxn>
                <a:cxn ang="0">
                  <a:pos x="19" y="3"/>
                </a:cxn>
                <a:cxn ang="0">
                  <a:pos x="23" y="4"/>
                </a:cxn>
                <a:cxn ang="0">
                  <a:pos x="30" y="4"/>
                </a:cxn>
                <a:cxn ang="0">
                  <a:pos x="37" y="3"/>
                </a:cxn>
                <a:cxn ang="0">
                  <a:pos x="54" y="3"/>
                </a:cxn>
                <a:cxn ang="0">
                  <a:pos x="60" y="7"/>
                </a:cxn>
                <a:cxn ang="0">
                  <a:pos x="60" y="14"/>
                </a:cxn>
                <a:cxn ang="0">
                  <a:pos x="57" y="16"/>
                </a:cxn>
                <a:cxn ang="0">
                  <a:pos x="53" y="18"/>
                </a:cxn>
                <a:cxn ang="0">
                  <a:pos x="48" y="19"/>
                </a:cxn>
                <a:cxn ang="0">
                  <a:pos x="34" y="19"/>
                </a:cxn>
                <a:cxn ang="0">
                  <a:pos x="34" y="20"/>
                </a:cxn>
                <a:cxn ang="0">
                  <a:pos x="35" y="23"/>
                </a:cxn>
                <a:cxn ang="0">
                  <a:pos x="42" y="30"/>
                </a:cxn>
                <a:cxn ang="0">
                  <a:pos x="46" y="33"/>
                </a:cxn>
                <a:cxn ang="0">
                  <a:pos x="52" y="40"/>
                </a:cxn>
                <a:cxn ang="0">
                  <a:pos x="56" y="49"/>
                </a:cxn>
                <a:cxn ang="0">
                  <a:pos x="58" y="60"/>
                </a:cxn>
                <a:cxn ang="0">
                  <a:pos x="60" y="68"/>
                </a:cxn>
                <a:cxn ang="0">
                  <a:pos x="60" y="71"/>
                </a:cxn>
                <a:cxn ang="0">
                  <a:pos x="57" y="71"/>
                </a:cxn>
                <a:cxn ang="0">
                  <a:pos x="52" y="70"/>
                </a:cxn>
                <a:cxn ang="0">
                  <a:pos x="45" y="67"/>
                </a:cxn>
                <a:cxn ang="0">
                  <a:pos x="38" y="60"/>
                </a:cxn>
                <a:cxn ang="0">
                  <a:pos x="34" y="53"/>
                </a:cxn>
                <a:cxn ang="0">
                  <a:pos x="32" y="48"/>
                </a:cxn>
                <a:cxn ang="0">
                  <a:pos x="32" y="42"/>
                </a:cxn>
                <a:cxn ang="0">
                  <a:pos x="31" y="37"/>
                </a:cxn>
                <a:cxn ang="0">
                  <a:pos x="28" y="36"/>
                </a:cxn>
                <a:cxn ang="0">
                  <a:pos x="24" y="37"/>
                </a:cxn>
                <a:cxn ang="0">
                  <a:pos x="19" y="42"/>
                </a:cxn>
                <a:cxn ang="0">
                  <a:pos x="12" y="46"/>
                </a:cxn>
                <a:cxn ang="0">
                  <a:pos x="6" y="51"/>
                </a:cxn>
                <a:cxn ang="0">
                  <a:pos x="2" y="49"/>
                </a:cxn>
                <a:cxn ang="0">
                  <a:pos x="0" y="44"/>
                </a:cxn>
                <a:cxn ang="0">
                  <a:pos x="0" y="37"/>
                </a:cxn>
                <a:cxn ang="0">
                  <a:pos x="2" y="30"/>
                </a:cxn>
                <a:cxn ang="0">
                  <a:pos x="5" y="20"/>
                </a:cxn>
                <a:cxn ang="0">
                  <a:pos x="6" y="14"/>
                </a:cxn>
                <a:cxn ang="0">
                  <a:pos x="8" y="8"/>
                </a:cxn>
                <a:cxn ang="0">
                  <a:pos x="8" y="5"/>
                </a:cxn>
                <a:cxn ang="0">
                  <a:pos x="11" y="1"/>
                </a:cxn>
                <a:cxn ang="0">
                  <a:pos x="13" y="0"/>
                </a:cxn>
              </a:cxnLst>
              <a:rect l="0" t="0" r="r" b="b"/>
              <a:pathLst>
                <a:path w="60" h="71">
                  <a:moveTo>
                    <a:pt x="13" y="0"/>
                  </a:moveTo>
                  <a:lnTo>
                    <a:pt x="15" y="0"/>
                  </a:lnTo>
                  <a:lnTo>
                    <a:pt x="16" y="1"/>
                  </a:lnTo>
                  <a:lnTo>
                    <a:pt x="19" y="3"/>
                  </a:lnTo>
                  <a:lnTo>
                    <a:pt x="23" y="4"/>
                  </a:lnTo>
                  <a:lnTo>
                    <a:pt x="30" y="4"/>
                  </a:lnTo>
                  <a:lnTo>
                    <a:pt x="37" y="3"/>
                  </a:lnTo>
                  <a:lnTo>
                    <a:pt x="54" y="3"/>
                  </a:lnTo>
                  <a:lnTo>
                    <a:pt x="60" y="7"/>
                  </a:lnTo>
                  <a:lnTo>
                    <a:pt x="60" y="14"/>
                  </a:lnTo>
                  <a:lnTo>
                    <a:pt x="57" y="16"/>
                  </a:lnTo>
                  <a:lnTo>
                    <a:pt x="53" y="18"/>
                  </a:lnTo>
                  <a:lnTo>
                    <a:pt x="48" y="19"/>
                  </a:lnTo>
                  <a:lnTo>
                    <a:pt x="34" y="19"/>
                  </a:lnTo>
                  <a:lnTo>
                    <a:pt x="34" y="20"/>
                  </a:lnTo>
                  <a:lnTo>
                    <a:pt x="35" y="23"/>
                  </a:lnTo>
                  <a:lnTo>
                    <a:pt x="42" y="30"/>
                  </a:lnTo>
                  <a:lnTo>
                    <a:pt x="46" y="33"/>
                  </a:lnTo>
                  <a:lnTo>
                    <a:pt x="52" y="40"/>
                  </a:lnTo>
                  <a:lnTo>
                    <a:pt x="56" y="49"/>
                  </a:lnTo>
                  <a:lnTo>
                    <a:pt x="58" y="60"/>
                  </a:lnTo>
                  <a:lnTo>
                    <a:pt x="60" y="68"/>
                  </a:lnTo>
                  <a:lnTo>
                    <a:pt x="60" y="71"/>
                  </a:lnTo>
                  <a:lnTo>
                    <a:pt x="57" y="71"/>
                  </a:lnTo>
                  <a:lnTo>
                    <a:pt x="52" y="70"/>
                  </a:lnTo>
                  <a:lnTo>
                    <a:pt x="45" y="67"/>
                  </a:lnTo>
                  <a:lnTo>
                    <a:pt x="38" y="60"/>
                  </a:lnTo>
                  <a:lnTo>
                    <a:pt x="34" y="53"/>
                  </a:lnTo>
                  <a:lnTo>
                    <a:pt x="32" y="48"/>
                  </a:lnTo>
                  <a:lnTo>
                    <a:pt x="32" y="42"/>
                  </a:lnTo>
                  <a:lnTo>
                    <a:pt x="31" y="37"/>
                  </a:lnTo>
                  <a:lnTo>
                    <a:pt x="28" y="36"/>
                  </a:lnTo>
                  <a:lnTo>
                    <a:pt x="24" y="37"/>
                  </a:lnTo>
                  <a:lnTo>
                    <a:pt x="19" y="42"/>
                  </a:lnTo>
                  <a:lnTo>
                    <a:pt x="12" y="46"/>
                  </a:lnTo>
                  <a:lnTo>
                    <a:pt x="6" y="51"/>
                  </a:lnTo>
                  <a:lnTo>
                    <a:pt x="2" y="49"/>
                  </a:lnTo>
                  <a:lnTo>
                    <a:pt x="0" y="44"/>
                  </a:lnTo>
                  <a:lnTo>
                    <a:pt x="0" y="37"/>
                  </a:lnTo>
                  <a:lnTo>
                    <a:pt x="2" y="30"/>
                  </a:lnTo>
                  <a:lnTo>
                    <a:pt x="5" y="20"/>
                  </a:lnTo>
                  <a:lnTo>
                    <a:pt x="6" y="14"/>
                  </a:lnTo>
                  <a:lnTo>
                    <a:pt x="8" y="8"/>
                  </a:lnTo>
                  <a:lnTo>
                    <a:pt x="8" y="5"/>
                  </a:lnTo>
                  <a:lnTo>
                    <a:pt x="11" y="1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9A07B210-2FD8-D684-3E7C-4A181CAB3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0977" y="3228971"/>
              <a:ext cx="104775" cy="34925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66" y="2"/>
                </a:cxn>
                <a:cxn ang="0">
                  <a:pos x="66" y="3"/>
                </a:cxn>
                <a:cxn ang="0">
                  <a:pos x="62" y="11"/>
                </a:cxn>
                <a:cxn ang="0">
                  <a:pos x="57" y="15"/>
                </a:cxn>
                <a:cxn ang="0">
                  <a:pos x="55" y="17"/>
                </a:cxn>
                <a:cxn ang="0">
                  <a:pos x="48" y="17"/>
                </a:cxn>
                <a:cxn ang="0">
                  <a:pos x="37" y="20"/>
                </a:cxn>
                <a:cxn ang="0">
                  <a:pos x="25" y="21"/>
                </a:cxn>
                <a:cxn ang="0">
                  <a:pos x="14" y="22"/>
                </a:cxn>
                <a:cxn ang="0">
                  <a:pos x="8" y="22"/>
                </a:cxn>
                <a:cxn ang="0">
                  <a:pos x="3" y="20"/>
                </a:cxn>
                <a:cxn ang="0">
                  <a:pos x="0" y="17"/>
                </a:cxn>
                <a:cxn ang="0">
                  <a:pos x="0" y="14"/>
                </a:cxn>
                <a:cxn ang="0">
                  <a:pos x="1" y="10"/>
                </a:cxn>
                <a:cxn ang="0">
                  <a:pos x="4" y="6"/>
                </a:cxn>
                <a:cxn ang="0">
                  <a:pos x="7" y="6"/>
                </a:cxn>
                <a:cxn ang="0">
                  <a:pos x="14" y="7"/>
                </a:cxn>
                <a:cxn ang="0">
                  <a:pos x="22" y="9"/>
                </a:cxn>
                <a:cxn ang="0">
                  <a:pos x="26" y="9"/>
                </a:cxn>
                <a:cxn ang="0">
                  <a:pos x="30" y="7"/>
                </a:cxn>
                <a:cxn ang="0">
                  <a:pos x="40" y="4"/>
                </a:cxn>
                <a:cxn ang="0">
                  <a:pos x="59" y="2"/>
                </a:cxn>
                <a:cxn ang="0">
                  <a:pos x="64" y="0"/>
                </a:cxn>
              </a:cxnLst>
              <a:rect l="0" t="0" r="r" b="b"/>
              <a:pathLst>
                <a:path w="66" h="22">
                  <a:moveTo>
                    <a:pt x="64" y="0"/>
                  </a:moveTo>
                  <a:lnTo>
                    <a:pt x="66" y="2"/>
                  </a:lnTo>
                  <a:lnTo>
                    <a:pt x="66" y="3"/>
                  </a:lnTo>
                  <a:lnTo>
                    <a:pt x="62" y="11"/>
                  </a:lnTo>
                  <a:lnTo>
                    <a:pt x="57" y="15"/>
                  </a:lnTo>
                  <a:lnTo>
                    <a:pt x="55" y="17"/>
                  </a:lnTo>
                  <a:lnTo>
                    <a:pt x="48" y="17"/>
                  </a:lnTo>
                  <a:lnTo>
                    <a:pt x="37" y="20"/>
                  </a:lnTo>
                  <a:lnTo>
                    <a:pt x="25" y="21"/>
                  </a:lnTo>
                  <a:lnTo>
                    <a:pt x="14" y="22"/>
                  </a:lnTo>
                  <a:lnTo>
                    <a:pt x="8" y="22"/>
                  </a:lnTo>
                  <a:lnTo>
                    <a:pt x="3" y="20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1" y="10"/>
                  </a:lnTo>
                  <a:lnTo>
                    <a:pt x="4" y="6"/>
                  </a:lnTo>
                  <a:lnTo>
                    <a:pt x="7" y="6"/>
                  </a:lnTo>
                  <a:lnTo>
                    <a:pt x="14" y="7"/>
                  </a:lnTo>
                  <a:lnTo>
                    <a:pt x="22" y="9"/>
                  </a:lnTo>
                  <a:lnTo>
                    <a:pt x="26" y="9"/>
                  </a:lnTo>
                  <a:lnTo>
                    <a:pt x="30" y="7"/>
                  </a:lnTo>
                  <a:lnTo>
                    <a:pt x="40" y="4"/>
                  </a:lnTo>
                  <a:lnTo>
                    <a:pt x="5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734EC81A-B56F-DC6F-A51E-8119B08DE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0202" y="3209922"/>
              <a:ext cx="34925" cy="7461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20" y="0"/>
                </a:cxn>
                <a:cxn ang="0">
                  <a:pos x="22" y="6"/>
                </a:cxn>
                <a:cxn ang="0">
                  <a:pos x="21" y="15"/>
                </a:cxn>
                <a:cxn ang="0">
                  <a:pos x="20" y="26"/>
                </a:cxn>
                <a:cxn ang="0">
                  <a:pos x="15" y="37"/>
                </a:cxn>
                <a:cxn ang="0">
                  <a:pos x="10" y="44"/>
                </a:cxn>
                <a:cxn ang="0">
                  <a:pos x="5" y="47"/>
                </a:cxn>
                <a:cxn ang="0">
                  <a:pos x="0" y="43"/>
                </a:cxn>
                <a:cxn ang="0">
                  <a:pos x="0" y="34"/>
                </a:cxn>
                <a:cxn ang="0">
                  <a:pos x="2" y="25"/>
                </a:cxn>
                <a:cxn ang="0">
                  <a:pos x="10" y="6"/>
                </a:cxn>
                <a:cxn ang="0">
                  <a:pos x="15" y="0"/>
                </a:cxn>
              </a:cxnLst>
              <a:rect l="0" t="0" r="r" b="b"/>
              <a:pathLst>
                <a:path w="22" h="47">
                  <a:moveTo>
                    <a:pt x="15" y="0"/>
                  </a:moveTo>
                  <a:lnTo>
                    <a:pt x="20" y="0"/>
                  </a:lnTo>
                  <a:lnTo>
                    <a:pt x="22" y="6"/>
                  </a:lnTo>
                  <a:lnTo>
                    <a:pt x="21" y="15"/>
                  </a:lnTo>
                  <a:lnTo>
                    <a:pt x="20" y="26"/>
                  </a:lnTo>
                  <a:lnTo>
                    <a:pt x="15" y="37"/>
                  </a:lnTo>
                  <a:lnTo>
                    <a:pt x="10" y="44"/>
                  </a:lnTo>
                  <a:lnTo>
                    <a:pt x="5" y="47"/>
                  </a:lnTo>
                  <a:lnTo>
                    <a:pt x="0" y="43"/>
                  </a:lnTo>
                  <a:lnTo>
                    <a:pt x="0" y="34"/>
                  </a:lnTo>
                  <a:lnTo>
                    <a:pt x="2" y="25"/>
                  </a:lnTo>
                  <a:lnTo>
                    <a:pt x="10" y="6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635DF71E-CD2F-3AAA-E262-2FD9A317BE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11" y="3098796"/>
              <a:ext cx="198438" cy="257174"/>
            </a:xfrm>
            <a:custGeom>
              <a:avLst/>
              <a:gdLst/>
              <a:ahLst/>
              <a:cxnLst>
                <a:cxn ang="0">
                  <a:pos x="105" y="0"/>
                </a:cxn>
                <a:cxn ang="0">
                  <a:pos x="106" y="17"/>
                </a:cxn>
                <a:cxn ang="0">
                  <a:pos x="114" y="28"/>
                </a:cxn>
                <a:cxn ang="0">
                  <a:pos x="124" y="25"/>
                </a:cxn>
                <a:cxn ang="0">
                  <a:pos x="125" y="29"/>
                </a:cxn>
                <a:cxn ang="0">
                  <a:pos x="113" y="40"/>
                </a:cxn>
                <a:cxn ang="0">
                  <a:pos x="106" y="49"/>
                </a:cxn>
                <a:cxn ang="0">
                  <a:pos x="113" y="67"/>
                </a:cxn>
                <a:cxn ang="0">
                  <a:pos x="119" y="89"/>
                </a:cxn>
                <a:cxn ang="0">
                  <a:pos x="110" y="104"/>
                </a:cxn>
                <a:cxn ang="0">
                  <a:pos x="97" y="122"/>
                </a:cxn>
                <a:cxn ang="0">
                  <a:pos x="93" y="144"/>
                </a:cxn>
                <a:cxn ang="0">
                  <a:pos x="93" y="159"/>
                </a:cxn>
                <a:cxn ang="0">
                  <a:pos x="78" y="162"/>
                </a:cxn>
                <a:cxn ang="0">
                  <a:pos x="62" y="159"/>
                </a:cxn>
                <a:cxn ang="0">
                  <a:pos x="39" y="156"/>
                </a:cxn>
                <a:cxn ang="0">
                  <a:pos x="24" y="148"/>
                </a:cxn>
                <a:cxn ang="0">
                  <a:pos x="6" y="123"/>
                </a:cxn>
                <a:cxn ang="0">
                  <a:pos x="0" y="93"/>
                </a:cxn>
                <a:cxn ang="0">
                  <a:pos x="1" y="74"/>
                </a:cxn>
                <a:cxn ang="0">
                  <a:pos x="5" y="73"/>
                </a:cxn>
                <a:cxn ang="0">
                  <a:pos x="9" y="76"/>
                </a:cxn>
                <a:cxn ang="0">
                  <a:pos x="17" y="81"/>
                </a:cxn>
                <a:cxn ang="0">
                  <a:pos x="20" y="82"/>
                </a:cxn>
                <a:cxn ang="0">
                  <a:pos x="24" y="73"/>
                </a:cxn>
                <a:cxn ang="0">
                  <a:pos x="28" y="66"/>
                </a:cxn>
                <a:cxn ang="0">
                  <a:pos x="35" y="62"/>
                </a:cxn>
                <a:cxn ang="0">
                  <a:pos x="45" y="58"/>
                </a:cxn>
                <a:cxn ang="0">
                  <a:pos x="52" y="54"/>
                </a:cxn>
                <a:cxn ang="0">
                  <a:pos x="57" y="44"/>
                </a:cxn>
                <a:cxn ang="0">
                  <a:pos x="68" y="32"/>
                </a:cxn>
                <a:cxn ang="0">
                  <a:pos x="83" y="30"/>
                </a:cxn>
                <a:cxn ang="0">
                  <a:pos x="88" y="29"/>
                </a:cxn>
                <a:cxn ang="0">
                  <a:pos x="90" y="26"/>
                </a:cxn>
                <a:cxn ang="0">
                  <a:pos x="88" y="22"/>
                </a:cxn>
                <a:cxn ang="0">
                  <a:pos x="87" y="11"/>
                </a:cxn>
                <a:cxn ang="0">
                  <a:pos x="91" y="6"/>
                </a:cxn>
                <a:cxn ang="0">
                  <a:pos x="98" y="0"/>
                </a:cxn>
              </a:cxnLst>
              <a:rect l="0" t="0" r="r" b="b"/>
              <a:pathLst>
                <a:path w="125" h="162">
                  <a:moveTo>
                    <a:pt x="98" y="0"/>
                  </a:moveTo>
                  <a:lnTo>
                    <a:pt x="105" y="0"/>
                  </a:lnTo>
                  <a:lnTo>
                    <a:pt x="105" y="3"/>
                  </a:lnTo>
                  <a:lnTo>
                    <a:pt x="106" y="17"/>
                  </a:lnTo>
                  <a:lnTo>
                    <a:pt x="110" y="25"/>
                  </a:lnTo>
                  <a:lnTo>
                    <a:pt x="114" y="28"/>
                  </a:lnTo>
                  <a:lnTo>
                    <a:pt x="119" y="28"/>
                  </a:lnTo>
                  <a:lnTo>
                    <a:pt x="124" y="25"/>
                  </a:lnTo>
                  <a:lnTo>
                    <a:pt x="125" y="26"/>
                  </a:lnTo>
                  <a:lnTo>
                    <a:pt x="125" y="29"/>
                  </a:lnTo>
                  <a:lnTo>
                    <a:pt x="117" y="37"/>
                  </a:lnTo>
                  <a:lnTo>
                    <a:pt x="113" y="40"/>
                  </a:lnTo>
                  <a:lnTo>
                    <a:pt x="109" y="44"/>
                  </a:lnTo>
                  <a:lnTo>
                    <a:pt x="106" y="49"/>
                  </a:lnTo>
                  <a:lnTo>
                    <a:pt x="109" y="58"/>
                  </a:lnTo>
                  <a:lnTo>
                    <a:pt x="113" y="67"/>
                  </a:lnTo>
                  <a:lnTo>
                    <a:pt x="117" y="78"/>
                  </a:lnTo>
                  <a:lnTo>
                    <a:pt x="119" y="89"/>
                  </a:lnTo>
                  <a:lnTo>
                    <a:pt x="116" y="97"/>
                  </a:lnTo>
                  <a:lnTo>
                    <a:pt x="110" y="104"/>
                  </a:lnTo>
                  <a:lnTo>
                    <a:pt x="102" y="113"/>
                  </a:lnTo>
                  <a:lnTo>
                    <a:pt x="97" y="122"/>
                  </a:lnTo>
                  <a:lnTo>
                    <a:pt x="94" y="133"/>
                  </a:lnTo>
                  <a:lnTo>
                    <a:pt x="93" y="144"/>
                  </a:lnTo>
                  <a:lnTo>
                    <a:pt x="94" y="154"/>
                  </a:lnTo>
                  <a:lnTo>
                    <a:pt x="93" y="159"/>
                  </a:lnTo>
                  <a:lnTo>
                    <a:pt x="86" y="160"/>
                  </a:lnTo>
                  <a:lnTo>
                    <a:pt x="78" y="162"/>
                  </a:lnTo>
                  <a:lnTo>
                    <a:pt x="69" y="160"/>
                  </a:lnTo>
                  <a:lnTo>
                    <a:pt x="62" y="159"/>
                  </a:lnTo>
                  <a:lnTo>
                    <a:pt x="50" y="156"/>
                  </a:lnTo>
                  <a:lnTo>
                    <a:pt x="39" y="156"/>
                  </a:lnTo>
                  <a:lnTo>
                    <a:pt x="32" y="154"/>
                  </a:lnTo>
                  <a:lnTo>
                    <a:pt x="24" y="148"/>
                  </a:lnTo>
                  <a:lnTo>
                    <a:pt x="15" y="137"/>
                  </a:lnTo>
                  <a:lnTo>
                    <a:pt x="6" y="123"/>
                  </a:lnTo>
                  <a:lnTo>
                    <a:pt x="2" y="108"/>
                  </a:lnTo>
                  <a:lnTo>
                    <a:pt x="0" y="93"/>
                  </a:lnTo>
                  <a:lnTo>
                    <a:pt x="0" y="81"/>
                  </a:lnTo>
                  <a:lnTo>
                    <a:pt x="1" y="74"/>
                  </a:lnTo>
                  <a:lnTo>
                    <a:pt x="2" y="73"/>
                  </a:lnTo>
                  <a:lnTo>
                    <a:pt x="5" y="73"/>
                  </a:lnTo>
                  <a:lnTo>
                    <a:pt x="6" y="74"/>
                  </a:lnTo>
                  <a:lnTo>
                    <a:pt x="9" y="76"/>
                  </a:lnTo>
                  <a:lnTo>
                    <a:pt x="12" y="78"/>
                  </a:lnTo>
                  <a:lnTo>
                    <a:pt x="17" y="81"/>
                  </a:lnTo>
                  <a:lnTo>
                    <a:pt x="19" y="82"/>
                  </a:lnTo>
                  <a:lnTo>
                    <a:pt x="20" y="82"/>
                  </a:lnTo>
                  <a:lnTo>
                    <a:pt x="21" y="81"/>
                  </a:lnTo>
                  <a:lnTo>
                    <a:pt x="24" y="73"/>
                  </a:lnTo>
                  <a:lnTo>
                    <a:pt x="27" y="70"/>
                  </a:lnTo>
                  <a:lnTo>
                    <a:pt x="28" y="66"/>
                  </a:lnTo>
                  <a:lnTo>
                    <a:pt x="31" y="63"/>
                  </a:lnTo>
                  <a:lnTo>
                    <a:pt x="35" y="62"/>
                  </a:lnTo>
                  <a:lnTo>
                    <a:pt x="41" y="60"/>
                  </a:lnTo>
                  <a:lnTo>
                    <a:pt x="45" y="58"/>
                  </a:lnTo>
                  <a:lnTo>
                    <a:pt x="49" y="56"/>
                  </a:lnTo>
                  <a:lnTo>
                    <a:pt x="52" y="54"/>
                  </a:lnTo>
                  <a:lnTo>
                    <a:pt x="54" y="49"/>
                  </a:lnTo>
                  <a:lnTo>
                    <a:pt x="57" y="44"/>
                  </a:lnTo>
                  <a:lnTo>
                    <a:pt x="61" y="37"/>
                  </a:lnTo>
                  <a:lnTo>
                    <a:pt x="68" y="32"/>
                  </a:lnTo>
                  <a:lnTo>
                    <a:pt x="78" y="30"/>
                  </a:lnTo>
                  <a:lnTo>
                    <a:pt x="83" y="30"/>
                  </a:lnTo>
                  <a:lnTo>
                    <a:pt x="86" y="29"/>
                  </a:lnTo>
                  <a:lnTo>
                    <a:pt x="88" y="29"/>
                  </a:lnTo>
                  <a:lnTo>
                    <a:pt x="90" y="28"/>
                  </a:lnTo>
                  <a:lnTo>
                    <a:pt x="90" y="26"/>
                  </a:lnTo>
                  <a:lnTo>
                    <a:pt x="88" y="23"/>
                  </a:lnTo>
                  <a:lnTo>
                    <a:pt x="88" y="22"/>
                  </a:lnTo>
                  <a:lnTo>
                    <a:pt x="87" y="19"/>
                  </a:lnTo>
                  <a:lnTo>
                    <a:pt x="87" y="11"/>
                  </a:lnTo>
                  <a:lnTo>
                    <a:pt x="88" y="8"/>
                  </a:lnTo>
                  <a:lnTo>
                    <a:pt x="91" y="6"/>
                  </a:lnTo>
                  <a:lnTo>
                    <a:pt x="94" y="4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98A5F721-B9DD-A67D-03CD-6286A031C2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277" y="2817808"/>
              <a:ext cx="100013" cy="185738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29" y="0"/>
                </a:cxn>
                <a:cxn ang="0">
                  <a:pos x="37" y="5"/>
                </a:cxn>
                <a:cxn ang="0">
                  <a:pos x="42" y="13"/>
                </a:cxn>
                <a:cxn ang="0">
                  <a:pos x="44" y="20"/>
                </a:cxn>
                <a:cxn ang="0">
                  <a:pos x="44" y="26"/>
                </a:cxn>
                <a:cxn ang="0">
                  <a:pos x="41" y="32"/>
                </a:cxn>
                <a:cxn ang="0">
                  <a:pos x="35" y="36"/>
                </a:cxn>
                <a:cxn ang="0">
                  <a:pos x="30" y="42"/>
                </a:cxn>
                <a:cxn ang="0">
                  <a:pos x="26" y="51"/>
                </a:cxn>
                <a:cxn ang="0">
                  <a:pos x="24" y="55"/>
                </a:cxn>
                <a:cxn ang="0">
                  <a:pos x="24" y="61"/>
                </a:cxn>
                <a:cxn ang="0">
                  <a:pos x="26" y="62"/>
                </a:cxn>
                <a:cxn ang="0">
                  <a:pos x="30" y="62"/>
                </a:cxn>
                <a:cxn ang="0">
                  <a:pos x="31" y="61"/>
                </a:cxn>
                <a:cxn ang="0">
                  <a:pos x="37" y="61"/>
                </a:cxn>
                <a:cxn ang="0">
                  <a:pos x="40" y="59"/>
                </a:cxn>
                <a:cxn ang="0">
                  <a:pos x="42" y="61"/>
                </a:cxn>
                <a:cxn ang="0">
                  <a:pos x="48" y="62"/>
                </a:cxn>
                <a:cxn ang="0">
                  <a:pos x="52" y="65"/>
                </a:cxn>
                <a:cxn ang="0">
                  <a:pos x="56" y="66"/>
                </a:cxn>
                <a:cxn ang="0">
                  <a:pos x="60" y="66"/>
                </a:cxn>
                <a:cxn ang="0">
                  <a:pos x="61" y="68"/>
                </a:cxn>
                <a:cxn ang="0">
                  <a:pos x="63" y="68"/>
                </a:cxn>
                <a:cxn ang="0">
                  <a:pos x="63" y="69"/>
                </a:cxn>
                <a:cxn ang="0">
                  <a:pos x="60" y="74"/>
                </a:cxn>
                <a:cxn ang="0">
                  <a:pos x="56" y="77"/>
                </a:cxn>
                <a:cxn ang="0">
                  <a:pos x="49" y="78"/>
                </a:cxn>
                <a:cxn ang="0">
                  <a:pos x="41" y="80"/>
                </a:cxn>
                <a:cxn ang="0">
                  <a:pos x="34" y="85"/>
                </a:cxn>
                <a:cxn ang="0">
                  <a:pos x="30" y="91"/>
                </a:cxn>
                <a:cxn ang="0">
                  <a:pos x="24" y="98"/>
                </a:cxn>
                <a:cxn ang="0">
                  <a:pos x="11" y="111"/>
                </a:cxn>
                <a:cxn ang="0">
                  <a:pos x="5" y="115"/>
                </a:cxn>
                <a:cxn ang="0">
                  <a:pos x="1" y="117"/>
                </a:cxn>
                <a:cxn ang="0">
                  <a:pos x="1" y="114"/>
                </a:cxn>
                <a:cxn ang="0">
                  <a:pos x="5" y="106"/>
                </a:cxn>
                <a:cxn ang="0">
                  <a:pos x="11" y="98"/>
                </a:cxn>
                <a:cxn ang="0">
                  <a:pos x="24" y="84"/>
                </a:cxn>
                <a:cxn ang="0">
                  <a:pos x="24" y="80"/>
                </a:cxn>
                <a:cxn ang="0">
                  <a:pos x="20" y="74"/>
                </a:cxn>
                <a:cxn ang="0">
                  <a:pos x="14" y="68"/>
                </a:cxn>
                <a:cxn ang="0">
                  <a:pos x="7" y="59"/>
                </a:cxn>
                <a:cxn ang="0">
                  <a:pos x="1" y="51"/>
                </a:cxn>
                <a:cxn ang="0">
                  <a:pos x="0" y="43"/>
                </a:cxn>
                <a:cxn ang="0">
                  <a:pos x="1" y="37"/>
                </a:cxn>
                <a:cxn ang="0">
                  <a:pos x="5" y="32"/>
                </a:cxn>
                <a:cxn ang="0">
                  <a:pos x="11" y="28"/>
                </a:cxn>
                <a:cxn ang="0">
                  <a:pos x="18" y="22"/>
                </a:cxn>
                <a:cxn ang="0">
                  <a:pos x="22" y="17"/>
                </a:cxn>
                <a:cxn ang="0">
                  <a:pos x="23" y="11"/>
                </a:cxn>
                <a:cxn ang="0">
                  <a:pos x="23" y="6"/>
                </a:cxn>
                <a:cxn ang="0">
                  <a:pos x="24" y="2"/>
                </a:cxn>
                <a:cxn ang="0">
                  <a:pos x="27" y="0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29" y="0"/>
                  </a:lnTo>
                  <a:lnTo>
                    <a:pt x="37" y="5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4" y="26"/>
                  </a:lnTo>
                  <a:lnTo>
                    <a:pt x="41" y="32"/>
                  </a:lnTo>
                  <a:lnTo>
                    <a:pt x="35" y="36"/>
                  </a:lnTo>
                  <a:lnTo>
                    <a:pt x="30" y="42"/>
                  </a:lnTo>
                  <a:lnTo>
                    <a:pt x="26" y="51"/>
                  </a:lnTo>
                  <a:lnTo>
                    <a:pt x="24" y="55"/>
                  </a:lnTo>
                  <a:lnTo>
                    <a:pt x="24" y="61"/>
                  </a:lnTo>
                  <a:lnTo>
                    <a:pt x="26" y="62"/>
                  </a:lnTo>
                  <a:lnTo>
                    <a:pt x="30" y="62"/>
                  </a:lnTo>
                  <a:lnTo>
                    <a:pt x="31" y="61"/>
                  </a:lnTo>
                  <a:lnTo>
                    <a:pt x="37" y="61"/>
                  </a:lnTo>
                  <a:lnTo>
                    <a:pt x="40" y="59"/>
                  </a:lnTo>
                  <a:lnTo>
                    <a:pt x="42" y="61"/>
                  </a:lnTo>
                  <a:lnTo>
                    <a:pt x="48" y="62"/>
                  </a:lnTo>
                  <a:lnTo>
                    <a:pt x="52" y="65"/>
                  </a:lnTo>
                  <a:lnTo>
                    <a:pt x="56" y="66"/>
                  </a:lnTo>
                  <a:lnTo>
                    <a:pt x="60" y="66"/>
                  </a:lnTo>
                  <a:lnTo>
                    <a:pt x="61" y="68"/>
                  </a:lnTo>
                  <a:lnTo>
                    <a:pt x="63" y="68"/>
                  </a:lnTo>
                  <a:lnTo>
                    <a:pt x="63" y="69"/>
                  </a:lnTo>
                  <a:lnTo>
                    <a:pt x="60" y="74"/>
                  </a:lnTo>
                  <a:lnTo>
                    <a:pt x="56" y="77"/>
                  </a:lnTo>
                  <a:lnTo>
                    <a:pt x="49" y="78"/>
                  </a:lnTo>
                  <a:lnTo>
                    <a:pt x="41" y="80"/>
                  </a:lnTo>
                  <a:lnTo>
                    <a:pt x="34" y="85"/>
                  </a:lnTo>
                  <a:lnTo>
                    <a:pt x="30" y="91"/>
                  </a:lnTo>
                  <a:lnTo>
                    <a:pt x="24" y="98"/>
                  </a:lnTo>
                  <a:lnTo>
                    <a:pt x="11" y="111"/>
                  </a:lnTo>
                  <a:lnTo>
                    <a:pt x="5" y="115"/>
                  </a:lnTo>
                  <a:lnTo>
                    <a:pt x="1" y="117"/>
                  </a:lnTo>
                  <a:lnTo>
                    <a:pt x="1" y="114"/>
                  </a:lnTo>
                  <a:lnTo>
                    <a:pt x="5" y="106"/>
                  </a:lnTo>
                  <a:lnTo>
                    <a:pt x="11" y="98"/>
                  </a:lnTo>
                  <a:lnTo>
                    <a:pt x="24" y="84"/>
                  </a:lnTo>
                  <a:lnTo>
                    <a:pt x="24" y="80"/>
                  </a:lnTo>
                  <a:lnTo>
                    <a:pt x="20" y="74"/>
                  </a:lnTo>
                  <a:lnTo>
                    <a:pt x="14" y="68"/>
                  </a:lnTo>
                  <a:lnTo>
                    <a:pt x="7" y="59"/>
                  </a:lnTo>
                  <a:lnTo>
                    <a:pt x="1" y="51"/>
                  </a:lnTo>
                  <a:lnTo>
                    <a:pt x="0" y="43"/>
                  </a:lnTo>
                  <a:lnTo>
                    <a:pt x="1" y="37"/>
                  </a:lnTo>
                  <a:lnTo>
                    <a:pt x="5" y="32"/>
                  </a:lnTo>
                  <a:lnTo>
                    <a:pt x="11" y="28"/>
                  </a:lnTo>
                  <a:lnTo>
                    <a:pt x="18" y="22"/>
                  </a:lnTo>
                  <a:lnTo>
                    <a:pt x="22" y="17"/>
                  </a:lnTo>
                  <a:lnTo>
                    <a:pt x="23" y="11"/>
                  </a:lnTo>
                  <a:lnTo>
                    <a:pt x="23" y="6"/>
                  </a:lnTo>
                  <a:lnTo>
                    <a:pt x="24" y="2"/>
                  </a:lnTo>
                  <a:lnTo>
                    <a:pt x="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72F237C3-B178-F656-E0A9-7676F3B0B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5902" y="2994020"/>
              <a:ext cx="52388" cy="39688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5" y="0"/>
                </a:cxn>
                <a:cxn ang="0">
                  <a:pos x="29" y="14"/>
                </a:cxn>
                <a:cxn ang="0">
                  <a:pos x="33" y="21"/>
                </a:cxn>
                <a:cxn ang="0">
                  <a:pos x="33" y="24"/>
                </a:cxn>
                <a:cxn ang="0">
                  <a:pos x="29" y="25"/>
                </a:cxn>
                <a:cxn ang="0">
                  <a:pos x="22" y="25"/>
                </a:cxn>
                <a:cxn ang="0">
                  <a:pos x="14" y="24"/>
                </a:cxn>
                <a:cxn ang="0">
                  <a:pos x="5" y="24"/>
                </a:cxn>
                <a:cxn ang="0">
                  <a:pos x="0" y="21"/>
                </a:cxn>
                <a:cxn ang="0">
                  <a:pos x="0" y="15"/>
                </a:cxn>
                <a:cxn ang="0">
                  <a:pos x="1" y="9"/>
                </a:cxn>
                <a:cxn ang="0">
                  <a:pos x="4" y="3"/>
                </a:cxn>
                <a:cxn ang="0">
                  <a:pos x="7" y="0"/>
                </a:cxn>
              </a:cxnLst>
              <a:rect l="0" t="0" r="r" b="b"/>
              <a:pathLst>
                <a:path w="33" h="25">
                  <a:moveTo>
                    <a:pt x="7" y="0"/>
                  </a:moveTo>
                  <a:lnTo>
                    <a:pt x="15" y="0"/>
                  </a:lnTo>
                  <a:lnTo>
                    <a:pt x="29" y="14"/>
                  </a:lnTo>
                  <a:lnTo>
                    <a:pt x="33" y="21"/>
                  </a:lnTo>
                  <a:lnTo>
                    <a:pt x="33" y="24"/>
                  </a:lnTo>
                  <a:lnTo>
                    <a:pt x="29" y="25"/>
                  </a:lnTo>
                  <a:lnTo>
                    <a:pt x="22" y="25"/>
                  </a:lnTo>
                  <a:lnTo>
                    <a:pt x="14" y="24"/>
                  </a:lnTo>
                  <a:lnTo>
                    <a:pt x="5" y="24"/>
                  </a:lnTo>
                  <a:lnTo>
                    <a:pt x="0" y="21"/>
                  </a:lnTo>
                  <a:lnTo>
                    <a:pt x="0" y="15"/>
                  </a:lnTo>
                  <a:lnTo>
                    <a:pt x="1" y="9"/>
                  </a:lnTo>
                  <a:lnTo>
                    <a:pt x="4" y="3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11FB30B0-E4A3-FE78-6E6F-3DF8F3D1A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289" y="2963858"/>
              <a:ext cx="36513" cy="39688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6" y="3"/>
                </a:cxn>
                <a:cxn ang="0">
                  <a:pos x="20" y="7"/>
                </a:cxn>
                <a:cxn ang="0">
                  <a:pos x="23" y="13"/>
                </a:cxn>
                <a:cxn ang="0">
                  <a:pos x="22" y="18"/>
                </a:cxn>
                <a:cxn ang="0">
                  <a:pos x="18" y="22"/>
                </a:cxn>
                <a:cxn ang="0">
                  <a:pos x="9" y="25"/>
                </a:cxn>
                <a:cxn ang="0">
                  <a:pos x="2" y="23"/>
                </a:cxn>
                <a:cxn ang="0">
                  <a:pos x="0" y="19"/>
                </a:cxn>
                <a:cxn ang="0">
                  <a:pos x="1" y="13"/>
                </a:cxn>
                <a:cxn ang="0">
                  <a:pos x="4" y="6"/>
                </a:cxn>
                <a:cxn ang="0">
                  <a:pos x="7" y="2"/>
                </a:cxn>
                <a:cxn ang="0">
                  <a:pos x="9" y="0"/>
                </a:cxn>
              </a:cxnLst>
              <a:rect l="0" t="0" r="r" b="b"/>
              <a:pathLst>
                <a:path w="23" h="25">
                  <a:moveTo>
                    <a:pt x="9" y="0"/>
                  </a:moveTo>
                  <a:lnTo>
                    <a:pt x="16" y="3"/>
                  </a:lnTo>
                  <a:lnTo>
                    <a:pt x="20" y="7"/>
                  </a:lnTo>
                  <a:lnTo>
                    <a:pt x="23" y="13"/>
                  </a:lnTo>
                  <a:lnTo>
                    <a:pt x="22" y="18"/>
                  </a:lnTo>
                  <a:lnTo>
                    <a:pt x="18" y="22"/>
                  </a:lnTo>
                  <a:lnTo>
                    <a:pt x="9" y="25"/>
                  </a:lnTo>
                  <a:lnTo>
                    <a:pt x="2" y="23"/>
                  </a:lnTo>
                  <a:lnTo>
                    <a:pt x="0" y="19"/>
                  </a:lnTo>
                  <a:lnTo>
                    <a:pt x="1" y="13"/>
                  </a:lnTo>
                  <a:lnTo>
                    <a:pt x="4" y="6"/>
                  </a:lnTo>
                  <a:lnTo>
                    <a:pt x="7" y="2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05E97586-E4B9-B69E-6A8C-9CC188431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9555" y="3038470"/>
              <a:ext cx="106363" cy="82550"/>
            </a:xfrm>
            <a:custGeom>
              <a:avLst/>
              <a:gdLst/>
              <a:ahLst/>
              <a:cxnLst>
                <a:cxn ang="0">
                  <a:pos x="49" y="0"/>
                </a:cxn>
                <a:cxn ang="0">
                  <a:pos x="56" y="7"/>
                </a:cxn>
                <a:cxn ang="0">
                  <a:pos x="63" y="15"/>
                </a:cxn>
                <a:cxn ang="0">
                  <a:pos x="67" y="22"/>
                </a:cxn>
                <a:cxn ang="0">
                  <a:pos x="67" y="30"/>
                </a:cxn>
                <a:cxn ang="0">
                  <a:pos x="63" y="38"/>
                </a:cxn>
                <a:cxn ang="0">
                  <a:pos x="56" y="46"/>
                </a:cxn>
                <a:cxn ang="0">
                  <a:pos x="48" y="50"/>
                </a:cxn>
                <a:cxn ang="0">
                  <a:pos x="44" y="52"/>
                </a:cxn>
                <a:cxn ang="0">
                  <a:pos x="39" y="52"/>
                </a:cxn>
                <a:cxn ang="0">
                  <a:pos x="38" y="50"/>
                </a:cxn>
                <a:cxn ang="0">
                  <a:pos x="35" y="49"/>
                </a:cxn>
                <a:cxn ang="0">
                  <a:pos x="34" y="45"/>
                </a:cxn>
                <a:cxn ang="0">
                  <a:pos x="31" y="41"/>
                </a:cxn>
                <a:cxn ang="0">
                  <a:pos x="27" y="35"/>
                </a:cxn>
                <a:cxn ang="0">
                  <a:pos x="11" y="33"/>
                </a:cxn>
                <a:cxn ang="0">
                  <a:pos x="4" y="33"/>
                </a:cxn>
                <a:cxn ang="0">
                  <a:pos x="0" y="30"/>
                </a:cxn>
                <a:cxn ang="0">
                  <a:pos x="0" y="26"/>
                </a:cxn>
                <a:cxn ang="0">
                  <a:pos x="4" y="20"/>
                </a:cxn>
                <a:cxn ang="0">
                  <a:pos x="9" y="15"/>
                </a:cxn>
                <a:cxn ang="0">
                  <a:pos x="18" y="12"/>
                </a:cxn>
                <a:cxn ang="0">
                  <a:pos x="24" y="12"/>
                </a:cxn>
                <a:cxn ang="0">
                  <a:pos x="30" y="15"/>
                </a:cxn>
                <a:cxn ang="0">
                  <a:pos x="34" y="16"/>
                </a:cxn>
                <a:cxn ang="0">
                  <a:pos x="37" y="16"/>
                </a:cxn>
                <a:cxn ang="0">
                  <a:pos x="42" y="11"/>
                </a:cxn>
                <a:cxn ang="0">
                  <a:pos x="49" y="0"/>
                </a:cxn>
              </a:cxnLst>
              <a:rect l="0" t="0" r="r" b="b"/>
              <a:pathLst>
                <a:path w="67" h="52">
                  <a:moveTo>
                    <a:pt x="49" y="0"/>
                  </a:moveTo>
                  <a:lnTo>
                    <a:pt x="56" y="7"/>
                  </a:lnTo>
                  <a:lnTo>
                    <a:pt x="63" y="15"/>
                  </a:lnTo>
                  <a:lnTo>
                    <a:pt x="67" y="22"/>
                  </a:lnTo>
                  <a:lnTo>
                    <a:pt x="67" y="30"/>
                  </a:lnTo>
                  <a:lnTo>
                    <a:pt x="63" y="38"/>
                  </a:lnTo>
                  <a:lnTo>
                    <a:pt x="56" y="46"/>
                  </a:lnTo>
                  <a:lnTo>
                    <a:pt x="48" y="50"/>
                  </a:lnTo>
                  <a:lnTo>
                    <a:pt x="44" y="52"/>
                  </a:lnTo>
                  <a:lnTo>
                    <a:pt x="39" y="52"/>
                  </a:lnTo>
                  <a:lnTo>
                    <a:pt x="38" y="50"/>
                  </a:lnTo>
                  <a:lnTo>
                    <a:pt x="35" y="49"/>
                  </a:lnTo>
                  <a:lnTo>
                    <a:pt x="34" y="45"/>
                  </a:lnTo>
                  <a:lnTo>
                    <a:pt x="31" y="41"/>
                  </a:lnTo>
                  <a:lnTo>
                    <a:pt x="27" y="35"/>
                  </a:lnTo>
                  <a:lnTo>
                    <a:pt x="11" y="33"/>
                  </a:lnTo>
                  <a:lnTo>
                    <a:pt x="4" y="33"/>
                  </a:lnTo>
                  <a:lnTo>
                    <a:pt x="0" y="30"/>
                  </a:lnTo>
                  <a:lnTo>
                    <a:pt x="0" y="26"/>
                  </a:lnTo>
                  <a:lnTo>
                    <a:pt x="4" y="20"/>
                  </a:lnTo>
                  <a:lnTo>
                    <a:pt x="9" y="15"/>
                  </a:lnTo>
                  <a:lnTo>
                    <a:pt x="18" y="12"/>
                  </a:lnTo>
                  <a:lnTo>
                    <a:pt x="24" y="12"/>
                  </a:lnTo>
                  <a:lnTo>
                    <a:pt x="30" y="15"/>
                  </a:lnTo>
                  <a:lnTo>
                    <a:pt x="34" y="16"/>
                  </a:lnTo>
                  <a:lnTo>
                    <a:pt x="37" y="16"/>
                  </a:lnTo>
                  <a:lnTo>
                    <a:pt x="42" y="1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59">
              <a:extLst>
                <a:ext uri="{FF2B5EF4-FFF2-40B4-BE49-F238E27FC236}">
                  <a16:creationId xmlns:a16="http://schemas.microsoft.com/office/drawing/2014/main" id="{97D2251F-A6C1-3948-9CAE-88E31E8D0D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713" y="3263900"/>
              <a:ext cx="390525" cy="258763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26" y="4"/>
                </a:cxn>
                <a:cxn ang="0">
                  <a:pos x="30" y="13"/>
                </a:cxn>
                <a:cxn ang="0">
                  <a:pos x="52" y="17"/>
                </a:cxn>
                <a:cxn ang="0">
                  <a:pos x="64" y="25"/>
                </a:cxn>
                <a:cxn ang="0">
                  <a:pos x="66" y="22"/>
                </a:cxn>
                <a:cxn ang="0">
                  <a:pos x="81" y="18"/>
                </a:cxn>
                <a:cxn ang="0">
                  <a:pos x="111" y="21"/>
                </a:cxn>
                <a:cxn ang="0">
                  <a:pos x="137" y="35"/>
                </a:cxn>
                <a:cxn ang="0">
                  <a:pos x="160" y="47"/>
                </a:cxn>
                <a:cxn ang="0">
                  <a:pos x="178" y="59"/>
                </a:cxn>
                <a:cxn ang="0">
                  <a:pos x="189" y="74"/>
                </a:cxn>
                <a:cxn ang="0">
                  <a:pos x="196" y="80"/>
                </a:cxn>
                <a:cxn ang="0">
                  <a:pos x="202" y="84"/>
                </a:cxn>
                <a:cxn ang="0">
                  <a:pos x="208" y="92"/>
                </a:cxn>
                <a:cxn ang="0">
                  <a:pos x="216" y="111"/>
                </a:cxn>
                <a:cxn ang="0">
                  <a:pos x="231" y="126"/>
                </a:cxn>
                <a:cxn ang="0">
                  <a:pos x="242" y="143"/>
                </a:cxn>
                <a:cxn ang="0">
                  <a:pos x="246" y="161"/>
                </a:cxn>
                <a:cxn ang="0">
                  <a:pos x="237" y="162"/>
                </a:cxn>
                <a:cxn ang="0">
                  <a:pos x="217" y="152"/>
                </a:cxn>
                <a:cxn ang="0">
                  <a:pos x="200" y="133"/>
                </a:cxn>
                <a:cxn ang="0">
                  <a:pos x="193" y="117"/>
                </a:cxn>
                <a:cxn ang="0">
                  <a:pos x="172" y="117"/>
                </a:cxn>
                <a:cxn ang="0">
                  <a:pos x="163" y="128"/>
                </a:cxn>
                <a:cxn ang="0">
                  <a:pos x="150" y="147"/>
                </a:cxn>
                <a:cxn ang="0">
                  <a:pos x="135" y="148"/>
                </a:cxn>
                <a:cxn ang="0">
                  <a:pos x="124" y="130"/>
                </a:cxn>
                <a:cxn ang="0">
                  <a:pos x="118" y="122"/>
                </a:cxn>
                <a:cxn ang="0">
                  <a:pos x="94" y="124"/>
                </a:cxn>
                <a:cxn ang="0">
                  <a:pos x="93" y="118"/>
                </a:cxn>
                <a:cxn ang="0">
                  <a:pos x="103" y="110"/>
                </a:cxn>
                <a:cxn ang="0">
                  <a:pos x="109" y="109"/>
                </a:cxn>
                <a:cxn ang="0">
                  <a:pos x="105" y="98"/>
                </a:cxn>
                <a:cxn ang="0">
                  <a:pos x="97" y="88"/>
                </a:cxn>
                <a:cxn ang="0">
                  <a:pos x="89" y="80"/>
                </a:cxn>
                <a:cxn ang="0">
                  <a:pos x="67" y="70"/>
                </a:cxn>
                <a:cxn ang="0">
                  <a:pos x="56" y="69"/>
                </a:cxn>
                <a:cxn ang="0">
                  <a:pos x="51" y="65"/>
                </a:cxn>
                <a:cxn ang="0">
                  <a:pos x="47" y="58"/>
                </a:cxn>
                <a:cxn ang="0">
                  <a:pos x="29" y="61"/>
                </a:cxn>
                <a:cxn ang="0">
                  <a:pos x="19" y="58"/>
                </a:cxn>
                <a:cxn ang="0">
                  <a:pos x="29" y="36"/>
                </a:cxn>
                <a:cxn ang="0">
                  <a:pos x="33" y="30"/>
                </a:cxn>
                <a:cxn ang="0">
                  <a:pos x="32" y="28"/>
                </a:cxn>
                <a:cxn ang="0">
                  <a:pos x="25" y="25"/>
                </a:cxn>
                <a:cxn ang="0">
                  <a:pos x="12" y="22"/>
                </a:cxn>
                <a:cxn ang="0">
                  <a:pos x="3" y="19"/>
                </a:cxn>
                <a:cxn ang="0">
                  <a:pos x="0" y="15"/>
                </a:cxn>
                <a:cxn ang="0">
                  <a:pos x="15" y="2"/>
                </a:cxn>
              </a:cxnLst>
              <a:rect l="0" t="0" r="r" b="b"/>
              <a:pathLst>
                <a:path w="246" h="163">
                  <a:moveTo>
                    <a:pt x="18" y="0"/>
                  </a:moveTo>
                  <a:lnTo>
                    <a:pt x="21" y="0"/>
                  </a:lnTo>
                  <a:lnTo>
                    <a:pt x="23" y="2"/>
                  </a:lnTo>
                  <a:lnTo>
                    <a:pt x="26" y="4"/>
                  </a:lnTo>
                  <a:lnTo>
                    <a:pt x="27" y="9"/>
                  </a:lnTo>
                  <a:lnTo>
                    <a:pt x="30" y="13"/>
                  </a:lnTo>
                  <a:lnTo>
                    <a:pt x="36" y="14"/>
                  </a:lnTo>
                  <a:lnTo>
                    <a:pt x="52" y="17"/>
                  </a:lnTo>
                  <a:lnTo>
                    <a:pt x="60" y="21"/>
                  </a:lnTo>
                  <a:lnTo>
                    <a:pt x="64" y="25"/>
                  </a:lnTo>
                  <a:lnTo>
                    <a:pt x="66" y="25"/>
                  </a:lnTo>
                  <a:lnTo>
                    <a:pt x="66" y="22"/>
                  </a:lnTo>
                  <a:lnTo>
                    <a:pt x="71" y="19"/>
                  </a:lnTo>
                  <a:lnTo>
                    <a:pt x="81" y="18"/>
                  </a:lnTo>
                  <a:lnTo>
                    <a:pt x="96" y="18"/>
                  </a:lnTo>
                  <a:lnTo>
                    <a:pt x="111" y="21"/>
                  </a:lnTo>
                  <a:lnTo>
                    <a:pt x="123" y="26"/>
                  </a:lnTo>
                  <a:lnTo>
                    <a:pt x="137" y="35"/>
                  </a:lnTo>
                  <a:lnTo>
                    <a:pt x="146" y="41"/>
                  </a:lnTo>
                  <a:lnTo>
                    <a:pt x="160" y="47"/>
                  </a:lnTo>
                  <a:lnTo>
                    <a:pt x="171" y="51"/>
                  </a:lnTo>
                  <a:lnTo>
                    <a:pt x="178" y="59"/>
                  </a:lnTo>
                  <a:lnTo>
                    <a:pt x="183" y="67"/>
                  </a:lnTo>
                  <a:lnTo>
                    <a:pt x="189" y="74"/>
                  </a:lnTo>
                  <a:lnTo>
                    <a:pt x="191" y="77"/>
                  </a:lnTo>
                  <a:lnTo>
                    <a:pt x="196" y="80"/>
                  </a:lnTo>
                  <a:lnTo>
                    <a:pt x="198" y="81"/>
                  </a:lnTo>
                  <a:lnTo>
                    <a:pt x="202" y="84"/>
                  </a:lnTo>
                  <a:lnTo>
                    <a:pt x="205" y="87"/>
                  </a:lnTo>
                  <a:lnTo>
                    <a:pt x="208" y="92"/>
                  </a:lnTo>
                  <a:lnTo>
                    <a:pt x="211" y="100"/>
                  </a:lnTo>
                  <a:lnTo>
                    <a:pt x="216" y="111"/>
                  </a:lnTo>
                  <a:lnTo>
                    <a:pt x="224" y="121"/>
                  </a:lnTo>
                  <a:lnTo>
                    <a:pt x="231" y="126"/>
                  </a:lnTo>
                  <a:lnTo>
                    <a:pt x="237" y="133"/>
                  </a:lnTo>
                  <a:lnTo>
                    <a:pt x="242" y="143"/>
                  </a:lnTo>
                  <a:lnTo>
                    <a:pt x="246" y="154"/>
                  </a:lnTo>
                  <a:lnTo>
                    <a:pt x="246" y="161"/>
                  </a:lnTo>
                  <a:lnTo>
                    <a:pt x="243" y="163"/>
                  </a:lnTo>
                  <a:lnTo>
                    <a:pt x="237" y="162"/>
                  </a:lnTo>
                  <a:lnTo>
                    <a:pt x="227" y="158"/>
                  </a:lnTo>
                  <a:lnTo>
                    <a:pt x="217" y="152"/>
                  </a:lnTo>
                  <a:lnTo>
                    <a:pt x="207" y="143"/>
                  </a:lnTo>
                  <a:lnTo>
                    <a:pt x="200" y="133"/>
                  </a:lnTo>
                  <a:lnTo>
                    <a:pt x="196" y="122"/>
                  </a:lnTo>
                  <a:lnTo>
                    <a:pt x="193" y="117"/>
                  </a:lnTo>
                  <a:lnTo>
                    <a:pt x="186" y="114"/>
                  </a:lnTo>
                  <a:lnTo>
                    <a:pt x="172" y="117"/>
                  </a:lnTo>
                  <a:lnTo>
                    <a:pt x="167" y="121"/>
                  </a:lnTo>
                  <a:lnTo>
                    <a:pt x="163" y="128"/>
                  </a:lnTo>
                  <a:lnTo>
                    <a:pt x="157" y="137"/>
                  </a:lnTo>
                  <a:lnTo>
                    <a:pt x="150" y="147"/>
                  </a:lnTo>
                  <a:lnTo>
                    <a:pt x="144" y="151"/>
                  </a:lnTo>
                  <a:lnTo>
                    <a:pt x="135" y="148"/>
                  </a:lnTo>
                  <a:lnTo>
                    <a:pt x="129" y="140"/>
                  </a:lnTo>
                  <a:lnTo>
                    <a:pt x="124" y="130"/>
                  </a:lnTo>
                  <a:lnTo>
                    <a:pt x="122" y="124"/>
                  </a:lnTo>
                  <a:lnTo>
                    <a:pt x="118" y="122"/>
                  </a:lnTo>
                  <a:lnTo>
                    <a:pt x="111" y="124"/>
                  </a:lnTo>
                  <a:lnTo>
                    <a:pt x="94" y="124"/>
                  </a:lnTo>
                  <a:lnTo>
                    <a:pt x="92" y="121"/>
                  </a:lnTo>
                  <a:lnTo>
                    <a:pt x="93" y="118"/>
                  </a:lnTo>
                  <a:lnTo>
                    <a:pt x="100" y="111"/>
                  </a:lnTo>
                  <a:lnTo>
                    <a:pt x="103" y="110"/>
                  </a:lnTo>
                  <a:lnTo>
                    <a:pt x="107" y="110"/>
                  </a:lnTo>
                  <a:lnTo>
                    <a:pt x="109" y="109"/>
                  </a:lnTo>
                  <a:lnTo>
                    <a:pt x="108" y="104"/>
                  </a:lnTo>
                  <a:lnTo>
                    <a:pt x="105" y="98"/>
                  </a:lnTo>
                  <a:lnTo>
                    <a:pt x="101" y="92"/>
                  </a:lnTo>
                  <a:lnTo>
                    <a:pt x="97" y="88"/>
                  </a:lnTo>
                  <a:lnTo>
                    <a:pt x="94" y="84"/>
                  </a:lnTo>
                  <a:lnTo>
                    <a:pt x="89" y="80"/>
                  </a:lnTo>
                  <a:lnTo>
                    <a:pt x="81" y="74"/>
                  </a:lnTo>
                  <a:lnTo>
                    <a:pt x="67" y="70"/>
                  </a:lnTo>
                  <a:lnTo>
                    <a:pt x="60" y="69"/>
                  </a:lnTo>
                  <a:lnTo>
                    <a:pt x="56" y="69"/>
                  </a:lnTo>
                  <a:lnTo>
                    <a:pt x="53" y="67"/>
                  </a:lnTo>
                  <a:lnTo>
                    <a:pt x="51" y="65"/>
                  </a:lnTo>
                  <a:lnTo>
                    <a:pt x="51" y="61"/>
                  </a:lnTo>
                  <a:lnTo>
                    <a:pt x="47" y="58"/>
                  </a:lnTo>
                  <a:lnTo>
                    <a:pt x="38" y="59"/>
                  </a:lnTo>
                  <a:lnTo>
                    <a:pt x="29" y="61"/>
                  </a:lnTo>
                  <a:lnTo>
                    <a:pt x="22" y="61"/>
                  </a:lnTo>
                  <a:lnTo>
                    <a:pt x="19" y="58"/>
                  </a:lnTo>
                  <a:lnTo>
                    <a:pt x="21" y="52"/>
                  </a:lnTo>
                  <a:lnTo>
                    <a:pt x="29" y="36"/>
                  </a:lnTo>
                  <a:lnTo>
                    <a:pt x="32" y="33"/>
                  </a:lnTo>
                  <a:lnTo>
                    <a:pt x="33" y="30"/>
                  </a:lnTo>
                  <a:lnTo>
                    <a:pt x="33" y="29"/>
                  </a:lnTo>
                  <a:lnTo>
                    <a:pt x="32" y="28"/>
                  </a:lnTo>
                  <a:lnTo>
                    <a:pt x="29" y="26"/>
                  </a:lnTo>
                  <a:lnTo>
                    <a:pt x="25" y="25"/>
                  </a:lnTo>
                  <a:lnTo>
                    <a:pt x="19" y="24"/>
                  </a:lnTo>
                  <a:lnTo>
                    <a:pt x="12" y="22"/>
                  </a:lnTo>
                  <a:lnTo>
                    <a:pt x="7" y="21"/>
                  </a:lnTo>
                  <a:lnTo>
                    <a:pt x="3" y="19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11" y="4"/>
                  </a:lnTo>
                  <a:lnTo>
                    <a:pt x="15" y="2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7" name="Footer Placeholder 66">
            <a:extLst>
              <a:ext uri="{FF2B5EF4-FFF2-40B4-BE49-F238E27FC236}">
                <a16:creationId xmlns:a16="http://schemas.microsoft.com/office/drawing/2014/main" id="{CACE1ED8-B61E-32E5-7696-1811E8E78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BAC7BBC4-D835-4FEA-B655-CC3C916AD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9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6B0BB167-4DF6-B514-336F-54968470F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906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E45269F-86C0-CA5D-63A7-39EEAA369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Global Services</a:t>
            </a:r>
          </a:p>
        </p:txBody>
      </p:sp>
      <p:sp>
        <p:nvSpPr>
          <p:cNvPr id="67" name="Footer Placeholder 66">
            <a:extLst>
              <a:ext uri="{FF2B5EF4-FFF2-40B4-BE49-F238E27FC236}">
                <a16:creationId xmlns:a16="http://schemas.microsoft.com/office/drawing/2014/main" id="{CACE1ED8-B61E-32E5-7696-1811E8E78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slidemodel.com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BAC7BBC4-D835-4FEA-B655-CC3C916AD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940F713-5EDC-E5EB-4D71-0ABFB163E507}"/>
              </a:ext>
            </a:extLst>
          </p:cNvPr>
          <p:cNvGrpSpPr/>
          <p:nvPr/>
        </p:nvGrpSpPr>
        <p:grpSpPr>
          <a:xfrm>
            <a:off x="6334819" y="4341159"/>
            <a:ext cx="4867666" cy="838200"/>
            <a:chOff x="6334819" y="4096610"/>
            <a:chExt cx="4867666" cy="838200"/>
          </a:xfrm>
        </p:grpSpPr>
        <p:graphicFrame>
          <p:nvGraphicFramePr>
            <p:cNvPr id="69" name="Chart 68">
              <a:extLst>
                <a:ext uri="{FF2B5EF4-FFF2-40B4-BE49-F238E27FC236}">
                  <a16:creationId xmlns:a16="http://schemas.microsoft.com/office/drawing/2014/main" id="{3DF38AEA-6E7B-8848-801D-3B9A3ED011E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68349622"/>
                </p:ext>
              </p:extLst>
            </p:nvPr>
          </p:nvGraphicFramePr>
          <p:xfrm>
            <a:off x="6334819" y="4096610"/>
            <a:ext cx="4191000" cy="838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0BEB732-7AB1-914A-3705-D5EE956AEC0E}"/>
                </a:ext>
              </a:extLst>
            </p:cNvPr>
            <p:cNvSpPr txBox="1"/>
            <p:nvPr/>
          </p:nvSpPr>
          <p:spPr>
            <a:xfrm>
              <a:off x="10549742" y="4315685"/>
              <a:ext cx="6527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70</a:t>
              </a:r>
              <a:r>
                <a:rPr 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8EEAC72-933A-DB02-59E0-A8FDC7E39197}"/>
              </a:ext>
            </a:extLst>
          </p:cNvPr>
          <p:cNvGrpSpPr/>
          <p:nvPr/>
        </p:nvGrpSpPr>
        <p:grpSpPr>
          <a:xfrm>
            <a:off x="6334819" y="3829394"/>
            <a:ext cx="4867666" cy="838200"/>
            <a:chOff x="6334819" y="3712435"/>
            <a:chExt cx="4867666" cy="838200"/>
          </a:xfrm>
        </p:grpSpPr>
        <p:graphicFrame>
          <p:nvGraphicFramePr>
            <p:cNvPr id="70" name="Chart 69">
              <a:extLst>
                <a:ext uri="{FF2B5EF4-FFF2-40B4-BE49-F238E27FC236}">
                  <a16:creationId xmlns:a16="http://schemas.microsoft.com/office/drawing/2014/main" id="{93D3691E-F4A3-A926-E630-9FE99494279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4493159"/>
                </p:ext>
              </p:extLst>
            </p:nvPr>
          </p:nvGraphicFramePr>
          <p:xfrm>
            <a:off x="6334819" y="3712435"/>
            <a:ext cx="4191000" cy="838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83E369D-07EB-73E4-430F-F9D80A8DFD02}"/>
                </a:ext>
              </a:extLst>
            </p:cNvPr>
            <p:cNvSpPr txBox="1"/>
            <p:nvPr/>
          </p:nvSpPr>
          <p:spPr>
            <a:xfrm>
              <a:off x="10549742" y="3925160"/>
              <a:ext cx="6527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80</a:t>
              </a:r>
              <a:r>
                <a:rPr 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82C62F7-EF0E-2913-CB27-BE2801D376E0}"/>
              </a:ext>
            </a:extLst>
          </p:cNvPr>
          <p:cNvGrpSpPr/>
          <p:nvPr/>
        </p:nvGrpSpPr>
        <p:grpSpPr>
          <a:xfrm>
            <a:off x="6334819" y="3317628"/>
            <a:ext cx="4867666" cy="838200"/>
            <a:chOff x="6334819" y="3328260"/>
            <a:chExt cx="4867666" cy="838200"/>
          </a:xfrm>
        </p:grpSpPr>
        <p:graphicFrame>
          <p:nvGraphicFramePr>
            <p:cNvPr id="71" name="Chart 70">
              <a:extLst>
                <a:ext uri="{FF2B5EF4-FFF2-40B4-BE49-F238E27FC236}">
                  <a16:creationId xmlns:a16="http://schemas.microsoft.com/office/drawing/2014/main" id="{BA5A92C3-EAAC-9B39-2D0A-30F1A1E2017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261315413"/>
                </p:ext>
              </p:extLst>
            </p:nvPr>
          </p:nvGraphicFramePr>
          <p:xfrm>
            <a:off x="6334819" y="3328260"/>
            <a:ext cx="4191000" cy="838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EE6DF64-E07B-2317-19E9-66BBB2CEFA88}"/>
                </a:ext>
              </a:extLst>
            </p:cNvPr>
            <p:cNvSpPr txBox="1"/>
            <p:nvPr/>
          </p:nvSpPr>
          <p:spPr>
            <a:xfrm>
              <a:off x="10549742" y="3534635"/>
              <a:ext cx="6527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60</a:t>
              </a:r>
              <a:r>
                <a:rPr 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343163D-DBAB-8BB2-613A-FCE5AE879BF0}"/>
              </a:ext>
            </a:extLst>
          </p:cNvPr>
          <p:cNvGrpSpPr/>
          <p:nvPr/>
        </p:nvGrpSpPr>
        <p:grpSpPr>
          <a:xfrm>
            <a:off x="6334819" y="2805862"/>
            <a:ext cx="4867666" cy="838200"/>
            <a:chOff x="6334819" y="2561313"/>
            <a:chExt cx="4867666" cy="838200"/>
          </a:xfrm>
        </p:grpSpPr>
        <p:graphicFrame>
          <p:nvGraphicFramePr>
            <p:cNvPr id="72" name="Chart 71">
              <a:extLst>
                <a:ext uri="{FF2B5EF4-FFF2-40B4-BE49-F238E27FC236}">
                  <a16:creationId xmlns:a16="http://schemas.microsoft.com/office/drawing/2014/main" id="{F6C72BA7-45C2-8601-6E5C-F768052269E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60783314"/>
                </p:ext>
              </p:extLst>
            </p:nvPr>
          </p:nvGraphicFramePr>
          <p:xfrm>
            <a:off x="6334819" y="2561313"/>
            <a:ext cx="4191000" cy="838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FACAD8DD-18DB-CB6E-B6CB-63380A364519}"/>
                </a:ext>
              </a:extLst>
            </p:cNvPr>
            <p:cNvSpPr txBox="1"/>
            <p:nvPr/>
          </p:nvSpPr>
          <p:spPr>
            <a:xfrm>
              <a:off x="10549742" y="2780388"/>
              <a:ext cx="6527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70</a:t>
              </a:r>
              <a:r>
                <a:rPr 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%</a:t>
              </a:r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6E2E7AEE-014D-8061-C2B6-D023600386A7}"/>
              </a:ext>
            </a:extLst>
          </p:cNvPr>
          <p:cNvSpPr txBox="1"/>
          <p:nvPr/>
        </p:nvSpPr>
        <p:spPr>
          <a:xfrm>
            <a:off x="6485860" y="1795988"/>
            <a:ext cx="4649111" cy="95772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itchFamily="34" charset="0"/>
              </a:rPr>
              <a:t>Lorem Ipsum is simply dummy text of the printing and typesetting industry. Lorem Ipsum has been the industry's standard dummy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86B8CD-800C-65E3-FB13-EB07C1537AB9}"/>
              </a:ext>
            </a:extLst>
          </p:cNvPr>
          <p:cNvSpPr txBox="1"/>
          <p:nvPr/>
        </p:nvSpPr>
        <p:spPr>
          <a:xfrm>
            <a:off x="6475228" y="1199108"/>
            <a:ext cx="3902149" cy="46166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Skills</a:t>
            </a:r>
          </a:p>
        </p:txBody>
      </p:sp>
      <p:pic>
        <p:nvPicPr>
          <p:cNvPr id="92" name="Picture Placeholder 91" descr="A person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FAB031BF-7477-605D-355F-6FCA7AAA4A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7" b="60863"/>
          <a:stretch/>
        </p:blipFill>
        <p:spPr>
          <a:xfrm>
            <a:off x="0" y="1412775"/>
            <a:ext cx="5590356" cy="2232248"/>
          </a:xfr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9B0A9109-6A49-0873-2F32-FDA1082D2630}"/>
              </a:ext>
            </a:extLst>
          </p:cNvPr>
          <p:cNvSpPr txBox="1"/>
          <p:nvPr/>
        </p:nvSpPr>
        <p:spPr>
          <a:xfrm>
            <a:off x="621804" y="3943461"/>
            <a:ext cx="2952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Name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8A0D97D-BFE6-AE0C-83C7-CE7325F0AE1D}"/>
              </a:ext>
            </a:extLst>
          </p:cNvPr>
          <p:cNvSpPr txBox="1"/>
          <p:nvPr/>
        </p:nvSpPr>
        <p:spPr>
          <a:xfrm>
            <a:off x="621804" y="4431547"/>
            <a:ext cx="2952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pic>
        <p:nvPicPr>
          <p:cNvPr id="23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5AE6890E-53E9-41AF-87FD-D5C6205E1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3075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EA1624-BDDF-E171-02BD-A005EAAF72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US" dirty="0"/>
          </a:p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411597-C642-AE7A-AC4E-C62D5C289B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IN" dirty="0"/>
          </a:p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IN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Columns Sample Slide</a:t>
            </a:r>
            <a:endParaRPr lang="en-IN" dirty="0"/>
          </a:p>
        </p:txBody>
      </p:sp>
      <p:pic>
        <p:nvPicPr>
          <p:cNvPr id="9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7C8D43E3-251E-C1B2-C784-C4DBCA7DD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690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EA1624-BDDF-E171-02BD-A005EAAF72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US" dirty="0"/>
          </a:p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411597-C642-AE7A-AC4E-C62D5C289B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IN" dirty="0"/>
          </a:p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IN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Columns Sample Slide</a:t>
            </a:r>
            <a:endParaRPr lang="en-IN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ECE0622-646F-80CE-043C-E9466A234F15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US" dirty="0"/>
          </a:p>
          <a:p>
            <a:r>
              <a:rPr lang="en-US" dirty="0"/>
              <a:t>Lorem Ipsum is simply dummy text of the printing and typesetting industry. Lorem Ipsum has been the industry's standard dummy</a:t>
            </a:r>
          </a:p>
          <a:p>
            <a:endParaRPr lang="en-US" dirty="0"/>
          </a:p>
        </p:txBody>
      </p:sp>
      <p:pic>
        <p:nvPicPr>
          <p:cNvPr id="9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4644EB17-684A-3D0B-2C93-B479D65FA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6870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Process Sample</a:t>
            </a:r>
            <a:endParaRPr lang="en-IN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6628BFE-C929-E7E0-B7B8-ACD6531E7510}"/>
              </a:ext>
            </a:extLst>
          </p:cNvPr>
          <p:cNvCxnSpPr/>
          <p:nvPr/>
        </p:nvCxnSpPr>
        <p:spPr>
          <a:xfrm>
            <a:off x="621804" y="2710485"/>
            <a:ext cx="10892806" cy="21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1AE62DD-5975-279C-F1B9-74CBC71D8CD1}"/>
              </a:ext>
            </a:extLst>
          </p:cNvPr>
          <p:cNvGrpSpPr/>
          <p:nvPr/>
        </p:nvGrpSpPr>
        <p:grpSpPr>
          <a:xfrm>
            <a:off x="1447508" y="2069881"/>
            <a:ext cx="9216990" cy="1283047"/>
            <a:chOff x="914400" y="2190750"/>
            <a:chExt cx="6705600" cy="933450"/>
          </a:xfrm>
          <a:solidFill>
            <a:srgbClr val="0563B8"/>
          </a:solidFill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15FF386-E115-BD26-4D3E-6036D3AD774B}"/>
                </a:ext>
              </a:extLst>
            </p:cNvPr>
            <p:cNvSpPr/>
            <p:nvPr/>
          </p:nvSpPr>
          <p:spPr>
            <a:xfrm>
              <a:off x="914400" y="2190750"/>
              <a:ext cx="933450" cy="9334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55A3DD2-EDD1-C3A3-DBC0-AD0EAB1F4DA2}"/>
                </a:ext>
              </a:extLst>
            </p:cNvPr>
            <p:cNvSpPr/>
            <p:nvPr/>
          </p:nvSpPr>
          <p:spPr>
            <a:xfrm>
              <a:off x="2838450" y="2190750"/>
              <a:ext cx="933450" cy="9334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F6DEBB0-86FC-7055-A348-FBD5C19D7104}"/>
                </a:ext>
              </a:extLst>
            </p:cNvPr>
            <p:cNvSpPr/>
            <p:nvPr/>
          </p:nvSpPr>
          <p:spPr>
            <a:xfrm>
              <a:off x="4762500" y="2190750"/>
              <a:ext cx="933450" cy="9334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6673A51-BA54-07B7-1028-162D33315FEF}"/>
                </a:ext>
              </a:extLst>
            </p:cNvPr>
            <p:cNvSpPr/>
            <p:nvPr/>
          </p:nvSpPr>
          <p:spPr>
            <a:xfrm>
              <a:off x="6686550" y="2190750"/>
              <a:ext cx="933450" cy="9334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91D6B74-A1D1-9BC4-32F4-3A77CB49D483}"/>
              </a:ext>
            </a:extLst>
          </p:cNvPr>
          <p:cNvGrpSpPr/>
          <p:nvPr/>
        </p:nvGrpSpPr>
        <p:grpSpPr>
          <a:xfrm>
            <a:off x="1909175" y="2517991"/>
            <a:ext cx="340478" cy="372480"/>
            <a:chOff x="1981201" y="1547809"/>
            <a:chExt cx="443206" cy="484863"/>
          </a:xfrm>
          <a:solidFill>
            <a:schemeClr val="bg1"/>
          </a:solidFill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71092386-5635-A249-FD80-F7A8D19E11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85003" y="1547809"/>
              <a:ext cx="339404" cy="340770"/>
            </a:xfrm>
            <a:custGeom>
              <a:avLst/>
              <a:gdLst/>
              <a:ahLst/>
              <a:cxnLst>
                <a:cxn ang="0">
                  <a:pos x="219" y="91"/>
                </a:cxn>
                <a:cxn ang="0">
                  <a:pos x="166" y="110"/>
                </a:cxn>
                <a:cxn ang="0">
                  <a:pos x="123" y="147"/>
                </a:cxn>
                <a:cxn ang="0">
                  <a:pos x="96" y="197"/>
                </a:cxn>
                <a:cxn ang="0">
                  <a:pos x="87" y="251"/>
                </a:cxn>
                <a:cxn ang="0">
                  <a:pos x="97" y="306"/>
                </a:cxn>
                <a:cxn ang="0">
                  <a:pos x="126" y="354"/>
                </a:cxn>
                <a:cxn ang="0">
                  <a:pos x="170" y="390"/>
                </a:cxn>
                <a:cxn ang="0">
                  <a:pos x="223" y="410"/>
                </a:cxn>
                <a:cxn ang="0">
                  <a:pos x="279" y="408"/>
                </a:cxn>
                <a:cxn ang="0">
                  <a:pos x="330" y="389"/>
                </a:cxn>
                <a:cxn ang="0">
                  <a:pos x="373" y="352"/>
                </a:cxn>
                <a:cxn ang="0">
                  <a:pos x="401" y="301"/>
                </a:cxn>
                <a:cxn ang="0">
                  <a:pos x="409" y="247"/>
                </a:cxn>
                <a:cxn ang="0">
                  <a:pos x="399" y="193"/>
                </a:cxn>
                <a:cxn ang="0">
                  <a:pos x="370" y="145"/>
                </a:cxn>
                <a:cxn ang="0">
                  <a:pos x="326" y="108"/>
                </a:cxn>
                <a:cxn ang="0">
                  <a:pos x="274" y="90"/>
                </a:cxn>
                <a:cxn ang="0">
                  <a:pos x="241" y="0"/>
                </a:cxn>
                <a:cxn ang="0">
                  <a:pos x="310" y="8"/>
                </a:cxn>
                <a:cxn ang="0">
                  <a:pos x="376" y="35"/>
                </a:cxn>
                <a:cxn ang="0">
                  <a:pos x="433" y="82"/>
                </a:cxn>
                <a:cxn ang="0">
                  <a:pos x="472" y="141"/>
                </a:cxn>
                <a:cxn ang="0">
                  <a:pos x="494" y="207"/>
                </a:cxn>
                <a:cxn ang="0">
                  <a:pos x="495" y="278"/>
                </a:cxn>
                <a:cxn ang="0">
                  <a:pos x="478" y="345"/>
                </a:cxn>
                <a:cxn ang="0">
                  <a:pos x="441" y="407"/>
                </a:cxn>
                <a:cxn ang="0">
                  <a:pos x="387" y="456"/>
                </a:cxn>
                <a:cxn ang="0">
                  <a:pos x="324" y="487"/>
                </a:cxn>
                <a:cxn ang="0">
                  <a:pos x="256" y="499"/>
                </a:cxn>
                <a:cxn ang="0">
                  <a:pos x="187" y="491"/>
                </a:cxn>
                <a:cxn ang="0">
                  <a:pos x="121" y="464"/>
                </a:cxn>
                <a:cxn ang="0">
                  <a:pos x="64" y="418"/>
                </a:cxn>
                <a:cxn ang="0">
                  <a:pos x="25" y="358"/>
                </a:cxn>
                <a:cxn ang="0">
                  <a:pos x="3" y="292"/>
                </a:cxn>
                <a:cxn ang="0">
                  <a:pos x="2" y="222"/>
                </a:cxn>
                <a:cxn ang="0">
                  <a:pos x="19" y="155"/>
                </a:cxn>
                <a:cxn ang="0">
                  <a:pos x="56" y="92"/>
                </a:cxn>
                <a:cxn ang="0">
                  <a:pos x="110" y="43"/>
                </a:cxn>
                <a:cxn ang="0">
                  <a:pos x="173" y="13"/>
                </a:cxn>
                <a:cxn ang="0">
                  <a:pos x="241" y="0"/>
                </a:cxn>
              </a:cxnLst>
              <a:rect l="0" t="0" r="r" b="b"/>
              <a:pathLst>
                <a:path w="497" h="499">
                  <a:moveTo>
                    <a:pt x="246" y="88"/>
                  </a:moveTo>
                  <a:lnTo>
                    <a:pt x="219" y="91"/>
                  </a:lnTo>
                  <a:lnTo>
                    <a:pt x="192" y="98"/>
                  </a:lnTo>
                  <a:lnTo>
                    <a:pt x="166" y="110"/>
                  </a:lnTo>
                  <a:lnTo>
                    <a:pt x="144" y="126"/>
                  </a:lnTo>
                  <a:lnTo>
                    <a:pt x="123" y="147"/>
                  </a:lnTo>
                  <a:lnTo>
                    <a:pt x="107" y="171"/>
                  </a:lnTo>
                  <a:lnTo>
                    <a:pt x="96" y="197"/>
                  </a:lnTo>
                  <a:lnTo>
                    <a:pt x="89" y="224"/>
                  </a:lnTo>
                  <a:lnTo>
                    <a:pt x="87" y="251"/>
                  </a:lnTo>
                  <a:lnTo>
                    <a:pt x="90" y="280"/>
                  </a:lnTo>
                  <a:lnTo>
                    <a:pt x="97" y="306"/>
                  </a:lnTo>
                  <a:lnTo>
                    <a:pt x="110" y="331"/>
                  </a:lnTo>
                  <a:lnTo>
                    <a:pt x="126" y="354"/>
                  </a:lnTo>
                  <a:lnTo>
                    <a:pt x="146" y="374"/>
                  </a:lnTo>
                  <a:lnTo>
                    <a:pt x="170" y="390"/>
                  </a:lnTo>
                  <a:lnTo>
                    <a:pt x="196" y="403"/>
                  </a:lnTo>
                  <a:lnTo>
                    <a:pt x="223" y="410"/>
                  </a:lnTo>
                  <a:lnTo>
                    <a:pt x="250" y="411"/>
                  </a:lnTo>
                  <a:lnTo>
                    <a:pt x="279" y="408"/>
                  </a:lnTo>
                  <a:lnTo>
                    <a:pt x="305" y="400"/>
                  </a:lnTo>
                  <a:lnTo>
                    <a:pt x="330" y="389"/>
                  </a:lnTo>
                  <a:lnTo>
                    <a:pt x="352" y="372"/>
                  </a:lnTo>
                  <a:lnTo>
                    <a:pt x="373" y="352"/>
                  </a:lnTo>
                  <a:lnTo>
                    <a:pt x="388" y="328"/>
                  </a:lnTo>
                  <a:lnTo>
                    <a:pt x="401" y="301"/>
                  </a:lnTo>
                  <a:lnTo>
                    <a:pt x="408" y="275"/>
                  </a:lnTo>
                  <a:lnTo>
                    <a:pt x="409" y="247"/>
                  </a:lnTo>
                  <a:lnTo>
                    <a:pt x="407" y="220"/>
                  </a:lnTo>
                  <a:lnTo>
                    <a:pt x="399" y="193"/>
                  </a:lnTo>
                  <a:lnTo>
                    <a:pt x="387" y="167"/>
                  </a:lnTo>
                  <a:lnTo>
                    <a:pt x="370" y="145"/>
                  </a:lnTo>
                  <a:lnTo>
                    <a:pt x="350" y="124"/>
                  </a:lnTo>
                  <a:lnTo>
                    <a:pt x="326" y="108"/>
                  </a:lnTo>
                  <a:lnTo>
                    <a:pt x="300" y="97"/>
                  </a:lnTo>
                  <a:lnTo>
                    <a:pt x="274" y="90"/>
                  </a:lnTo>
                  <a:lnTo>
                    <a:pt x="246" y="88"/>
                  </a:lnTo>
                  <a:close/>
                  <a:moveTo>
                    <a:pt x="241" y="0"/>
                  </a:moveTo>
                  <a:lnTo>
                    <a:pt x="276" y="2"/>
                  </a:lnTo>
                  <a:lnTo>
                    <a:pt x="310" y="8"/>
                  </a:lnTo>
                  <a:lnTo>
                    <a:pt x="343" y="19"/>
                  </a:lnTo>
                  <a:lnTo>
                    <a:pt x="376" y="35"/>
                  </a:lnTo>
                  <a:lnTo>
                    <a:pt x="405" y="57"/>
                  </a:lnTo>
                  <a:lnTo>
                    <a:pt x="433" y="82"/>
                  </a:lnTo>
                  <a:lnTo>
                    <a:pt x="454" y="110"/>
                  </a:lnTo>
                  <a:lnTo>
                    <a:pt x="472" y="141"/>
                  </a:lnTo>
                  <a:lnTo>
                    <a:pt x="485" y="174"/>
                  </a:lnTo>
                  <a:lnTo>
                    <a:pt x="494" y="207"/>
                  </a:lnTo>
                  <a:lnTo>
                    <a:pt x="497" y="242"/>
                  </a:lnTo>
                  <a:lnTo>
                    <a:pt x="495" y="278"/>
                  </a:lnTo>
                  <a:lnTo>
                    <a:pt x="489" y="312"/>
                  </a:lnTo>
                  <a:lnTo>
                    <a:pt x="478" y="345"/>
                  </a:lnTo>
                  <a:lnTo>
                    <a:pt x="462" y="378"/>
                  </a:lnTo>
                  <a:lnTo>
                    <a:pt x="441" y="407"/>
                  </a:lnTo>
                  <a:lnTo>
                    <a:pt x="416" y="435"/>
                  </a:lnTo>
                  <a:lnTo>
                    <a:pt x="387" y="456"/>
                  </a:lnTo>
                  <a:lnTo>
                    <a:pt x="357" y="474"/>
                  </a:lnTo>
                  <a:lnTo>
                    <a:pt x="324" y="487"/>
                  </a:lnTo>
                  <a:lnTo>
                    <a:pt x="291" y="496"/>
                  </a:lnTo>
                  <a:lnTo>
                    <a:pt x="256" y="499"/>
                  </a:lnTo>
                  <a:lnTo>
                    <a:pt x="221" y="497"/>
                  </a:lnTo>
                  <a:lnTo>
                    <a:pt x="187" y="491"/>
                  </a:lnTo>
                  <a:lnTo>
                    <a:pt x="154" y="480"/>
                  </a:lnTo>
                  <a:lnTo>
                    <a:pt x="121" y="464"/>
                  </a:lnTo>
                  <a:lnTo>
                    <a:pt x="92" y="443"/>
                  </a:lnTo>
                  <a:lnTo>
                    <a:pt x="64" y="418"/>
                  </a:lnTo>
                  <a:lnTo>
                    <a:pt x="43" y="389"/>
                  </a:lnTo>
                  <a:lnTo>
                    <a:pt x="25" y="358"/>
                  </a:lnTo>
                  <a:lnTo>
                    <a:pt x="12" y="325"/>
                  </a:lnTo>
                  <a:lnTo>
                    <a:pt x="3" y="292"/>
                  </a:lnTo>
                  <a:lnTo>
                    <a:pt x="0" y="257"/>
                  </a:lnTo>
                  <a:lnTo>
                    <a:pt x="2" y="222"/>
                  </a:lnTo>
                  <a:lnTo>
                    <a:pt x="8" y="188"/>
                  </a:lnTo>
                  <a:lnTo>
                    <a:pt x="19" y="155"/>
                  </a:lnTo>
                  <a:lnTo>
                    <a:pt x="35" y="122"/>
                  </a:lnTo>
                  <a:lnTo>
                    <a:pt x="56" y="92"/>
                  </a:lnTo>
                  <a:lnTo>
                    <a:pt x="81" y="65"/>
                  </a:lnTo>
                  <a:lnTo>
                    <a:pt x="110" y="43"/>
                  </a:lnTo>
                  <a:lnTo>
                    <a:pt x="140" y="25"/>
                  </a:lnTo>
                  <a:lnTo>
                    <a:pt x="173" y="13"/>
                  </a:lnTo>
                  <a:lnTo>
                    <a:pt x="206" y="3"/>
                  </a:lnTo>
                  <a:lnTo>
                    <a:pt x="24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3357A4D9-76B1-97D4-1969-8E519CF85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1201" y="1803216"/>
              <a:ext cx="204872" cy="229456"/>
            </a:xfrm>
            <a:custGeom>
              <a:avLst/>
              <a:gdLst/>
              <a:ahLst/>
              <a:cxnLst>
                <a:cxn ang="0">
                  <a:pos x="221" y="0"/>
                </a:cxn>
                <a:cxn ang="0">
                  <a:pos x="232" y="4"/>
                </a:cxn>
                <a:cxn ang="0">
                  <a:pos x="242" y="11"/>
                </a:cxn>
                <a:cxn ang="0">
                  <a:pos x="287" y="47"/>
                </a:cxn>
                <a:cxn ang="0">
                  <a:pos x="295" y="56"/>
                </a:cxn>
                <a:cxn ang="0">
                  <a:pos x="299" y="66"/>
                </a:cxn>
                <a:cxn ang="0">
                  <a:pos x="300" y="78"/>
                </a:cxn>
                <a:cxn ang="0">
                  <a:pos x="298" y="89"/>
                </a:cxn>
                <a:cxn ang="0">
                  <a:pos x="292" y="99"/>
                </a:cxn>
                <a:cxn ang="0">
                  <a:pos x="111" y="322"/>
                </a:cxn>
                <a:cxn ang="0">
                  <a:pos x="100" y="331"/>
                </a:cxn>
                <a:cxn ang="0">
                  <a:pos x="85" y="336"/>
                </a:cxn>
                <a:cxn ang="0">
                  <a:pos x="71" y="335"/>
                </a:cxn>
                <a:cxn ang="0">
                  <a:pos x="58" y="328"/>
                </a:cxn>
                <a:cxn ang="0">
                  <a:pos x="14" y="292"/>
                </a:cxn>
                <a:cxn ang="0">
                  <a:pos x="5" y="280"/>
                </a:cxn>
                <a:cxn ang="0">
                  <a:pos x="0" y="265"/>
                </a:cxn>
                <a:cxn ang="0">
                  <a:pos x="1" y="252"/>
                </a:cxn>
                <a:cxn ang="0">
                  <a:pos x="8" y="238"/>
                </a:cxn>
                <a:cxn ang="0">
                  <a:pos x="190" y="15"/>
                </a:cxn>
                <a:cxn ang="0">
                  <a:pos x="199" y="7"/>
                </a:cxn>
                <a:cxn ang="0">
                  <a:pos x="210" y="3"/>
                </a:cxn>
                <a:cxn ang="0">
                  <a:pos x="221" y="0"/>
                </a:cxn>
              </a:cxnLst>
              <a:rect l="0" t="0" r="r" b="b"/>
              <a:pathLst>
                <a:path w="300" h="336">
                  <a:moveTo>
                    <a:pt x="221" y="0"/>
                  </a:moveTo>
                  <a:lnTo>
                    <a:pt x="232" y="4"/>
                  </a:lnTo>
                  <a:lnTo>
                    <a:pt x="242" y="11"/>
                  </a:lnTo>
                  <a:lnTo>
                    <a:pt x="287" y="47"/>
                  </a:lnTo>
                  <a:lnTo>
                    <a:pt x="295" y="56"/>
                  </a:lnTo>
                  <a:lnTo>
                    <a:pt x="299" y="66"/>
                  </a:lnTo>
                  <a:lnTo>
                    <a:pt x="300" y="78"/>
                  </a:lnTo>
                  <a:lnTo>
                    <a:pt x="298" y="89"/>
                  </a:lnTo>
                  <a:lnTo>
                    <a:pt x="292" y="99"/>
                  </a:lnTo>
                  <a:lnTo>
                    <a:pt x="111" y="322"/>
                  </a:lnTo>
                  <a:lnTo>
                    <a:pt x="100" y="331"/>
                  </a:lnTo>
                  <a:lnTo>
                    <a:pt x="85" y="336"/>
                  </a:lnTo>
                  <a:lnTo>
                    <a:pt x="71" y="335"/>
                  </a:lnTo>
                  <a:lnTo>
                    <a:pt x="58" y="328"/>
                  </a:lnTo>
                  <a:lnTo>
                    <a:pt x="14" y="292"/>
                  </a:lnTo>
                  <a:lnTo>
                    <a:pt x="5" y="280"/>
                  </a:lnTo>
                  <a:lnTo>
                    <a:pt x="0" y="265"/>
                  </a:lnTo>
                  <a:lnTo>
                    <a:pt x="1" y="252"/>
                  </a:lnTo>
                  <a:lnTo>
                    <a:pt x="8" y="238"/>
                  </a:lnTo>
                  <a:lnTo>
                    <a:pt x="190" y="15"/>
                  </a:lnTo>
                  <a:lnTo>
                    <a:pt x="199" y="7"/>
                  </a:lnTo>
                  <a:lnTo>
                    <a:pt x="210" y="3"/>
                  </a:lnTo>
                  <a:lnTo>
                    <a:pt x="2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1288BD4-5E71-97E4-6A13-CFE94B0351C4}"/>
              </a:ext>
            </a:extLst>
          </p:cNvPr>
          <p:cNvGrpSpPr/>
          <p:nvPr/>
        </p:nvGrpSpPr>
        <p:grpSpPr>
          <a:xfrm>
            <a:off x="4539646" y="2496726"/>
            <a:ext cx="370904" cy="418120"/>
            <a:chOff x="2698251" y="1515030"/>
            <a:chExt cx="482814" cy="544275"/>
          </a:xfrm>
          <a:solidFill>
            <a:schemeClr val="bg1"/>
          </a:solidFill>
        </p:grpSpPr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25E0155E-22A2-3B25-296A-85801ADF64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98251" y="1575125"/>
              <a:ext cx="482814" cy="484180"/>
            </a:xfrm>
            <a:custGeom>
              <a:avLst/>
              <a:gdLst/>
              <a:ahLst/>
              <a:cxnLst>
                <a:cxn ang="0">
                  <a:pos x="79" y="78"/>
                </a:cxn>
                <a:cxn ang="0">
                  <a:pos x="79" y="631"/>
                </a:cxn>
                <a:cxn ang="0">
                  <a:pos x="629" y="631"/>
                </a:cxn>
                <a:cxn ang="0">
                  <a:pos x="629" y="78"/>
                </a:cxn>
                <a:cxn ang="0">
                  <a:pos x="79" y="78"/>
                </a:cxn>
                <a:cxn ang="0">
                  <a:pos x="71" y="0"/>
                </a:cxn>
                <a:cxn ang="0">
                  <a:pos x="637" y="0"/>
                </a:cxn>
                <a:cxn ang="0">
                  <a:pos x="655" y="2"/>
                </a:cxn>
                <a:cxn ang="0">
                  <a:pos x="672" y="10"/>
                </a:cxn>
                <a:cxn ang="0">
                  <a:pos x="687" y="20"/>
                </a:cxn>
                <a:cxn ang="0">
                  <a:pos x="697" y="35"/>
                </a:cxn>
                <a:cxn ang="0">
                  <a:pos x="705" y="52"/>
                </a:cxn>
                <a:cxn ang="0">
                  <a:pos x="707" y="70"/>
                </a:cxn>
                <a:cxn ang="0">
                  <a:pos x="707" y="638"/>
                </a:cxn>
                <a:cxn ang="0">
                  <a:pos x="705" y="657"/>
                </a:cxn>
                <a:cxn ang="0">
                  <a:pos x="697" y="674"/>
                </a:cxn>
                <a:cxn ang="0">
                  <a:pos x="687" y="688"/>
                </a:cxn>
                <a:cxn ang="0">
                  <a:pos x="672" y="699"/>
                </a:cxn>
                <a:cxn ang="0">
                  <a:pos x="655" y="706"/>
                </a:cxn>
                <a:cxn ang="0">
                  <a:pos x="637" y="709"/>
                </a:cxn>
                <a:cxn ang="0">
                  <a:pos x="71" y="709"/>
                </a:cxn>
                <a:cxn ang="0">
                  <a:pos x="53" y="706"/>
                </a:cxn>
                <a:cxn ang="0">
                  <a:pos x="36" y="699"/>
                </a:cxn>
                <a:cxn ang="0">
                  <a:pos x="21" y="688"/>
                </a:cxn>
                <a:cxn ang="0">
                  <a:pos x="11" y="674"/>
                </a:cxn>
                <a:cxn ang="0">
                  <a:pos x="3" y="657"/>
                </a:cxn>
                <a:cxn ang="0">
                  <a:pos x="0" y="638"/>
                </a:cxn>
                <a:cxn ang="0">
                  <a:pos x="0" y="70"/>
                </a:cxn>
                <a:cxn ang="0">
                  <a:pos x="3" y="52"/>
                </a:cxn>
                <a:cxn ang="0">
                  <a:pos x="11" y="35"/>
                </a:cxn>
                <a:cxn ang="0">
                  <a:pos x="21" y="20"/>
                </a:cxn>
                <a:cxn ang="0">
                  <a:pos x="36" y="10"/>
                </a:cxn>
                <a:cxn ang="0">
                  <a:pos x="53" y="2"/>
                </a:cxn>
                <a:cxn ang="0">
                  <a:pos x="71" y="0"/>
                </a:cxn>
              </a:cxnLst>
              <a:rect l="0" t="0" r="r" b="b"/>
              <a:pathLst>
                <a:path w="707" h="709">
                  <a:moveTo>
                    <a:pt x="79" y="78"/>
                  </a:moveTo>
                  <a:lnTo>
                    <a:pt x="79" y="631"/>
                  </a:lnTo>
                  <a:lnTo>
                    <a:pt x="629" y="631"/>
                  </a:lnTo>
                  <a:lnTo>
                    <a:pt x="629" y="78"/>
                  </a:lnTo>
                  <a:lnTo>
                    <a:pt x="79" y="78"/>
                  </a:lnTo>
                  <a:close/>
                  <a:moveTo>
                    <a:pt x="71" y="0"/>
                  </a:moveTo>
                  <a:lnTo>
                    <a:pt x="637" y="0"/>
                  </a:lnTo>
                  <a:lnTo>
                    <a:pt x="655" y="2"/>
                  </a:lnTo>
                  <a:lnTo>
                    <a:pt x="672" y="10"/>
                  </a:lnTo>
                  <a:lnTo>
                    <a:pt x="687" y="20"/>
                  </a:lnTo>
                  <a:lnTo>
                    <a:pt x="697" y="35"/>
                  </a:lnTo>
                  <a:lnTo>
                    <a:pt x="705" y="52"/>
                  </a:lnTo>
                  <a:lnTo>
                    <a:pt x="707" y="70"/>
                  </a:lnTo>
                  <a:lnTo>
                    <a:pt x="707" y="638"/>
                  </a:lnTo>
                  <a:lnTo>
                    <a:pt x="705" y="657"/>
                  </a:lnTo>
                  <a:lnTo>
                    <a:pt x="697" y="674"/>
                  </a:lnTo>
                  <a:lnTo>
                    <a:pt x="687" y="688"/>
                  </a:lnTo>
                  <a:lnTo>
                    <a:pt x="672" y="699"/>
                  </a:lnTo>
                  <a:lnTo>
                    <a:pt x="655" y="706"/>
                  </a:lnTo>
                  <a:lnTo>
                    <a:pt x="637" y="709"/>
                  </a:lnTo>
                  <a:lnTo>
                    <a:pt x="71" y="709"/>
                  </a:lnTo>
                  <a:lnTo>
                    <a:pt x="53" y="706"/>
                  </a:lnTo>
                  <a:lnTo>
                    <a:pt x="36" y="699"/>
                  </a:lnTo>
                  <a:lnTo>
                    <a:pt x="21" y="688"/>
                  </a:lnTo>
                  <a:lnTo>
                    <a:pt x="11" y="674"/>
                  </a:lnTo>
                  <a:lnTo>
                    <a:pt x="3" y="657"/>
                  </a:lnTo>
                  <a:lnTo>
                    <a:pt x="0" y="638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1" y="35"/>
                  </a:lnTo>
                  <a:lnTo>
                    <a:pt x="21" y="20"/>
                  </a:lnTo>
                  <a:lnTo>
                    <a:pt x="36" y="10"/>
                  </a:lnTo>
                  <a:lnTo>
                    <a:pt x="53" y="2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01A5080C-87D8-6800-1166-728FBB6851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7077" y="1515030"/>
              <a:ext cx="55998" cy="172775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1" y="0"/>
                </a:cxn>
                <a:cxn ang="0">
                  <a:pos x="63" y="3"/>
                </a:cxn>
                <a:cxn ang="0">
                  <a:pos x="73" y="9"/>
                </a:cxn>
                <a:cxn ang="0">
                  <a:pos x="80" y="20"/>
                </a:cxn>
                <a:cxn ang="0">
                  <a:pos x="82" y="32"/>
                </a:cxn>
                <a:cxn ang="0">
                  <a:pos x="82" y="222"/>
                </a:cxn>
                <a:cxn ang="0">
                  <a:pos x="80" y="235"/>
                </a:cxn>
                <a:cxn ang="0">
                  <a:pos x="73" y="244"/>
                </a:cxn>
                <a:cxn ang="0">
                  <a:pos x="63" y="251"/>
                </a:cxn>
                <a:cxn ang="0">
                  <a:pos x="51" y="253"/>
                </a:cxn>
                <a:cxn ang="0">
                  <a:pos x="31" y="253"/>
                </a:cxn>
                <a:cxn ang="0">
                  <a:pos x="19" y="251"/>
                </a:cxn>
                <a:cxn ang="0">
                  <a:pos x="9" y="244"/>
                </a:cxn>
                <a:cxn ang="0">
                  <a:pos x="2" y="235"/>
                </a:cxn>
                <a:cxn ang="0">
                  <a:pos x="0" y="222"/>
                </a:cxn>
                <a:cxn ang="0">
                  <a:pos x="0" y="32"/>
                </a:cxn>
                <a:cxn ang="0">
                  <a:pos x="2" y="20"/>
                </a:cxn>
                <a:cxn ang="0">
                  <a:pos x="9" y="9"/>
                </a:cxn>
                <a:cxn ang="0">
                  <a:pos x="19" y="3"/>
                </a:cxn>
                <a:cxn ang="0">
                  <a:pos x="31" y="0"/>
                </a:cxn>
              </a:cxnLst>
              <a:rect l="0" t="0" r="r" b="b"/>
              <a:pathLst>
                <a:path w="82" h="253">
                  <a:moveTo>
                    <a:pt x="31" y="0"/>
                  </a:moveTo>
                  <a:lnTo>
                    <a:pt x="51" y="0"/>
                  </a:lnTo>
                  <a:lnTo>
                    <a:pt x="63" y="3"/>
                  </a:lnTo>
                  <a:lnTo>
                    <a:pt x="73" y="9"/>
                  </a:lnTo>
                  <a:lnTo>
                    <a:pt x="80" y="20"/>
                  </a:lnTo>
                  <a:lnTo>
                    <a:pt x="82" y="32"/>
                  </a:lnTo>
                  <a:lnTo>
                    <a:pt x="82" y="222"/>
                  </a:lnTo>
                  <a:lnTo>
                    <a:pt x="80" y="235"/>
                  </a:lnTo>
                  <a:lnTo>
                    <a:pt x="73" y="244"/>
                  </a:lnTo>
                  <a:lnTo>
                    <a:pt x="63" y="251"/>
                  </a:lnTo>
                  <a:lnTo>
                    <a:pt x="51" y="253"/>
                  </a:lnTo>
                  <a:lnTo>
                    <a:pt x="31" y="253"/>
                  </a:lnTo>
                  <a:lnTo>
                    <a:pt x="19" y="251"/>
                  </a:lnTo>
                  <a:lnTo>
                    <a:pt x="9" y="244"/>
                  </a:lnTo>
                  <a:lnTo>
                    <a:pt x="2" y="235"/>
                  </a:lnTo>
                  <a:lnTo>
                    <a:pt x="0" y="222"/>
                  </a:lnTo>
                  <a:lnTo>
                    <a:pt x="0" y="32"/>
                  </a:lnTo>
                  <a:lnTo>
                    <a:pt x="2" y="20"/>
                  </a:lnTo>
                  <a:lnTo>
                    <a:pt x="9" y="9"/>
                  </a:lnTo>
                  <a:lnTo>
                    <a:pt x="19" y="3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F4B2B4CF-4206-0F67-5771-856CEC78A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4876" y="1515030"/>
              <a:ext cx="55998" cy="17277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51" y="0"/>
                </a:cxn>
                <a:cxn ang="0">
                  <a:pos x="64" y="3"/>
                </a:cxn>
                <a:cxn ang="0">
                  <a:pos x="73" y="9"/>
                </a:cxn>
                <a:cxn ang="0">
                  <a:pos x="79" y="20"/>
                </a:cxn>
                <a:cxn ang="0">
                  <a:pos x="82" y="32"/>
                </a:cxn>
                <a:cxn ang="0">
                  <a:pos x="82" y="222"/>
                </a:cxn>
                <a:cxn ang="0">
                  <a:pos x="79" y="235"/>
                </a:cxn>
                <a:cxn ang="0">
                  <a:pos x="73" y="244"/>
                </a:cxn>
                <a:cxn ang="0">
                  <a:pos x="64" y="251"/>
                </a:cxn>
                <a:cxn ang="0">
                  <a:pos x="51" y="253"/>
                </a:cxn>
                <a:cxn ang="0">
                  <a:pos x="32" y="253"/>
                </a:cxn>
                <a:cxn ang="0">
                  <a:pos x="19" y="251"/>
                </a:cxn>
                <a:cxn ang="0">
                  <a:pos x="9" y="244"/>
                </a:cxn>
                <a:cxn ang="0">
                  <a:pos x="2" y="235"/>
                </a:cxn>
                <a:cxn ang="0">
                  <a:pos x="0" y="222"/>
                </a:cxn>
                <a:cxn ang="0">
                  <a:pos x="0" y="32"/>
                </a:cxn>
                <a:cxn ang="0">
                  <a:pos x="2" y="20"/>
                </a:cxn>
                <a:cxn ang="0">
                  <a:pos x="9" y="9"/>
                </a:cxn>
                <a:cxn ang="0">
                  <a:pos x="19" y="3"/>
                </a:cxn>
                <a:cxn ang="0">
                  <a:pos x="32" y="0"/>
                </a:cxn>
              </a:cxnLst>
              <a:rect l="0" t="0" r="r" b="b"/>
              <a:pathLst>
                <a:path w="82" h="253">
                  <a:moveTo>
                    <a:pt x="32" y="0"/>
                  </a:moveTo>
                  <a:lnTo>
                    <a:pt x="51" y="0"/>
                  </a:lnTo>
                  <a:lnTo>
                    <a:pt x="64" y="3"/>
                  </a:lnTo>
                  <a:lnTo>
                    <a:pt x="73" y="9"/>
                  </a:lnTo>
                  <a:lnTo>
                    <a:pt x="79" y="20"/>
                  </a:lnTo>
                  <a:lnTo>
                    <a:pt x="82" y="32"/>
                  </a:lnTo>
                  <a:lnTo>
                    <a:pt x="82" y="222"/>
                  </a:lnTo>
                  <a:lnTo>
                    <a:pt x="79" y="235"/>
                  </a:lnTo>
                  <a:lnTo>
                    <a:pt x="73" y="244"/>
                  </a:lnTo>
                  <a:lnTo>
                    <a:pt x="64" y="251"/>
                  </a:lnTo>
                  <a:lnTo>
                    <a:pt x="51" y="253"/>
                  </a:lnTo>
                  <a:lnTo>
                    <a:pt x="32" y="253"/>
                  </a:lnTo>
                  <a:lnTo>
                    <a:pt x="19" y="251"/>
                  </a:lnTo>
                  <a:lnTo>
                    <a:pt x="9" y="244"/>
                  </a:lnTo>
                  <a:lnTo>
                    <a:pt x="2" y="235"/>
                  </a:lnTo>
                  <a:lnTo>
                    <a:pt x="0" y="222"/>
                  </a:lnTo>
                  <a:lnTo>
                    <a:pt x="0" y="32"/>
                  </a:lnTo>
                  <a:lnTo>
                    <a:pt x="2" y="20"/>
                  </a:lnTo>
                  <a:lnTo>
                    <a:pt x="9" y="9"/>
                  </a:lnTo>
                  <a:lnTo>
                    <a:pt x="19" y="3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C230212A-1F47-31BA-8771-24CC65EAB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1614" y="1741754"/>
              <a:ext cx="258821" cy="48486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48" y="0"/>
                </a:cxn>
                <a:cxn ang="0">
                  <a:pos x="360" y="3"/>
                </a:cxn>
                <a:cxn ang="0">
                  <a:pos x="370" y="10"/>
                </a:cxn>
                <a:cxn ang="0">
                  <a:pos x="377" y="20"/>
                </a:cxn>
                <a:cxn ang="0">
                  <a:pos x="379" y="32"/>
                </a:cxn>
                <a:cxn ang="0">
                  <a:pos x="379" y="39"/>
                </a:cxn>
                <a:cxn ang="0">
                  <a:pos x="377" y="52"/>
                </a:cxn>
                <a:cxn ang="0">
                  <a:pos x="370" y="62"/>
                </a:cxn>
                <a:cxn ang="0">
                  <a:pos x="360" y="69"/>
                </a:cxn>
                <a:cxn ang="0">
                  <a:pos x="348" y="71"/>
                </a:cxn>
                <a:cxn ang="0">
                  <a:pos x="30" y="71"/>
                </a:cxn>
                <a:cxn ang="0">
                  <a:pos x="18" y="69"/>
                </a:cxn>
                <a:cxn ang="0">
                  <a:pos x="9" y="62"/>
                </a:cxn>
                <a:cxn ang="0">
                  <a:pos x="2" y="52"/>
                </a:cxn>
                <a:cxn ang="0">
                  <a:pos x="0" y="39"/>
                </a:cxn>
                <a:cxn ang="0">
                  <a:pos x="0" y="32"/>
                </a:cxn>
                <a:cxn ang="0">
                  <a:pos x="2" y="20"/>
                </a:cxn>
                <a:cxn ang="0">
                  <a:pos x="9" y="10"/>
                </a:cxn>
                <a:cxn ang="0">
                  <a:pos x="18" y="3"/>
                </a:cxn>
                <a:cxn ang="0">
                  <a:pos x="30" y="0"/>
                </a:cxn>
              </a:cxnLst>
              <a:rect l="0" t="0" r="r" b="b"/>
              <a:pathLst>
                <a:path w="379" h="71">
                  <a:moveTo>
                    <a:pt x="30" y="0"/>
                  </a:moveTo>
                  <a:lnTo>
                    <a:pt x="348" y="0"/>
                  </a:lnTo>
                  <a:lnTo>
                    <a:pt x="360" y="3"/>
                  </a:lnTo>
                  <a:lnTo>
                    <a:pt x="370" y="10"/>
                  </a:lnTo>
                  <a:lnTo>
                    <a:pt x="377" y="20"/>
                  </a:lnTo>
                  <a:lnTo>
                    <a:pt x="379" y="32"/>
                  </a:lnTo>
                  <a:lnTo>
                    <a:pt x="379" y="39"/>
                  </a:lnTo>
                  <a:lnTo>
                    <a:pt x="377" y="52"/>
                  </a:lnTo>
                  <a:lnTo>
                    <a:pt x="370" y="62"/>
                  </a:lnTo>
                  <a:lnTo>
                    <a:pt x="360" y="69"/>
                  </a:lnTo>
                  <a:lnTo>
                    <a:pt x="348" y="71"/>
                  </a:lnTo>
                  <a:lnTo>
                    <a:pt x="30" y="71"/>
                  </a:lnTo>
                  <a:lnTo>
                    <a:pt x="18" y="69"/>
                  </a:lnTo>
                  <a:lnTo>
                    <a:pt x="9" y="62"/>
                  </a:lnTo>
                  <a:lnTo>
                    <a:pt x="2" y="52"/>
                  </a:lnTo>
                  <a:lnTo>
                    <a:pt x="0" y="39"/>
                  </a:lnTo>
                  <a:lnTo>
                    <a:pt x="0" y="32"/>
                  </a:lnTo>
                  <a:lnTo>
                    <a:pt x="2" y="20"/>
                  </a:lnTo>
                  <a:lnTo>
                    <a:pt x="9" y="10"/>
                  </a:lnTo>
                  <a:lnTo>
                    <a:pt x="18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C0DA0476-A01C-5D11-6AF0-D152BFD06F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1614" y="1814142"/>
              <a:ext cx="258821" cy="48486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48" y="0"/>
                </a:cxn>
                <a:cxn ang="0">
                  <a:pos x="360" y="3"/>
                </a:cxn>
                <a:cxn ang="0">
                  <a:pos x="370" y="9"/>
                </a:cxn>
                <a:cxn ang="0">
                  <a:pos x="377" y="20"/>
                </a:cxn>
                <a:cxn ang="0">
                  <a:pos x="379" y="32"/>
                </a:cxn>
                <a:cxn ang="0">
                  <a:pos x="379" y="39"/>
                </a:cxn>
                <a:cxn ang="0">
                  <a:pos x="377" y="51"/>
                </a:cxn>
                <a:cxn ang="0">
                  <a:pos x="370" y="62"/>
                </a:cxn>
                <a:cxn ang="0">
                  <a:pos x="360" y="68"/>
                </a:cxn>
                <a:cxn ang="0">
                  <a:pos x="348" y="71"/>
                </a:cxn>
                <a:cxn ang="0">
                  <a:pos x="30" y="71"/>
                </a:cxn>
                <a:cxn ang="0">
                  <a:pos x="18" y="68"/>
                </a:cxn>
                <a:cxn ang="0">
                  <a:pos x="9" y="62"/>
                </a:cxn>
                <a:cxn ang="0">
                  <a:pos x="2" y="51"/>
                </a:cxn>
                <a:cxn ang="0">
                  <a:pos x="0" y="39"/>
                </a:cxn>
                <a:cxn ang="0">
                  <a:pos x="0" y="32"/>
                </a:cxn>
                <a:cxn ang="0">
                  <a:pos x="2" y="20"/>
                </a:cxn>
                <a:cxn ang="0">
                  <a:pos x="9" y="9"/>
                </a:cxn>
                <a:cxn ang="0">
                  <a:pos x="18" y="3"/>
                </a:cxn>
                <a:cxn ang="0">
                  <a:pos x="30" y="0"/>
                </a:cxn>
              </a:cxnLst>
              <a:rect l="0" t="0" r="r" b="b"/>
              <a:pathLst>
                <a:path w="379" h="71">
                  <a:moveTo>
                    <a:pt x="30" y="0"/>
                  </a:moveTo>
                  <a:lnTo>
                    <a:pt x="348" y="0"/>
                  </a:lnTo>
                  <a:lnTo>
                    <a:pt x="360" y="3"/>
                  </a:lnTo>
                  <a:lnTo>
                    <a:pt x="370" y="9"/>
                  </a:lnTo>
                  <a:lnTo>
                    <a:pt x="377" y="20"/>
                  </a:lnTo>
                  <a:lnTo>
                    <a:pt x="379" y="32"/>
                  </a:lnTo>
                  <a:lnTo>
                    <a:pt x="379" y="39"/>
                  </a:lnTo>
                  <a:lnTo>
                    <a:pt x="377" y="51"/>
                  </a:lnTo>
                  <a:lnTo>
                    <a:pt x="370" y="62"/>
                  </a:lnTo>
                  <a:lnTo>
                    <a:pt x="360" y="68"/>
                  </a:lnTo>
                  <a:lnTo>
                    <a:pt x="348" y="71"/>
                  </a:lnTo>
                  <a:lnTo>
                    <a:pt x="30" y="71"/>
                  </a:lnTo>
                  <a:lnTo>
                    <a:pt x="18" y="68"/>
                  </a:lnTo>
                  <a:lnTo>
                    <a:pt x="9" y="62"/>
                  </a:lnTo>
                  <a:lnTo>
                    <a:pt x="2" y="51"/>
                  </a:lnTo>
                  <a:lnTo>
                    <a:pt x="0" y="39"/>
                  </a:lnTo>
                  <a:lnTo>
                    <a:pt x="0" y="32"/>
                  </a:lnTo>
                  <a:lnTo>
                    <a:pt x="2" y="20"/>
                  </a:lnTo>
                  <a:lnTo>
                    <a:pt x="9" y="9"/>
                  </a:lnTo>
                  <a:lnTo>
                    <a:pt x="18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972EB423-365B-5173-594F-4B7BD660E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1614" y="1890628"/>
              <a:ext cx="258821" cy="47803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48" y="0"/>
                </a:cxn>
                <a:cxn ang="0">
                  <a:pos x="360" y="2"/>
                </a:cxn>
                <a:cxn ang="0">
                  <a:pos x="370" y="9"/>
                </a:cxn>
                <a:cxn ang="0">
                  <a:pos x="377" y="19"/>
                </a:cxn>
                <a:cxn ang="0">
                  <a:pos x="379" y="32"/>
                </a:cxn>
                <a:cxn ang="0">
                  <a:pos x="379" y="38"/>
                </a:cxn>
                <a:cxn ang="0">
                  <a:pos x="377" y="51"/>
                </a:cxn>
                <a:cxn ang="0">
                  <a:pos x="370" y="61"/>
                </a:cxn>
                <a:cxn ang="0">
                  <a:pos x="360" y="68"/>
                </a:cxn>
                <a:cxn ang="0">
                  <a:pos x="348" y="70"/>
                </a:cxn>
                <a:cxn ang="0">
                  <a:pos x="30" y="70"/>
                </a:cxn>
                <a:cxn ang="0">
                  <a:pos x="18" y="68"/>
                </a:cxn>
                <a:cxn ang="0">
                  <a:pos x="9" y="61"/>
                </a:cxn>
                <a:cxn ang="0">
                  <a:pos x="2" y="51"/>
                </a:cxn>
                <a:cxn ang="0">
                  <a:pos x="0" y="38"/>
                </a:cxn>
                <a:cxn ang="0">
                  <a:pos x="0" y="32"/>
                </a:cxn>
                <a:cxn ang="0">
                  <a:pos x="2" y="19"/>
                </a:cxn>
                <a:cxn ang="0">
                  <a:pos x="9" y="9"/>
                </a:cxn>
                <a:cxn ang="0">
                  <a:pos x="18" y="2"/>
                </a:cxn>
                <a:cxn ang="0">
                  <a:pos x="30" y="0"/>
                </a:cxn>
              </a:cxnLst>
              <a:rect l="0" t="0" r="r" b="b"/>
              <a:pathLst>
                <a:path w="379" h="70">
                  <a:moveTo>
                    <a:pt x="30" y="0"/>
                  </a:moveTo>
                  <a:lnTo>
                    <a:pt x="348" y="0"/>
                  </a:lnTo>
                  <a:lnTo>
                    <a:pt x="360" y="2"/>
                  </a:lnTo>
                  <a:lnTo>
                    <a:pt x="370" y="9"/>
                  </a:lnTo>
                  <a:lnTo>
                    <a:pt x="377" y="19"/>
                  </a:lnTo>
                  <a:lnTo>
                    <a:pt x="379" y="32"/>
                  </a:lnTo>
                  <a:lnTo>
                    <a:pt x="379" y="38"/>
                  </a:lnTo>
                  <a:lnTo>
                    <a:pt x="377" y="51"/>
                  </a:lnTo>
                  <a:lnTo>
                    <a:pt x="370" y="61"/>
                  </a:lnTo>
                  <a:lnTo>
                    <a:pt x="360" y="68"/>
                  </a:lnTo>
                  <a:lnTo>
                    <a:pt x="348" y="70"/>
                  </a:lnTo>
                  <a:lnTo>
                    <a:pt x="30" y="70"/>
                  </a:lnTo>
                  <a:lnTo>
                    <a:pt x="18" y="68"/>
                  </a:lnTo>
                  <a:lnTo>
                    <a:pt x="9" y="61"/>
                  </a:lnTo>
                  <a:lnTo>
                    <a:pt x="2" y="51"/>
                  </a:lnTo>
                  <a:lnTo>
                    <a:pt x="0" y="38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8" y="2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712E580-836F-ED2C-3084-590E98BC12CC}"/>
              </a:ext>
            </a:extLst>
          </p:cNvPr>
          <p:cNvGrpSpPr/>
          <p:nvPr/>
        </p:nvGrpSpPr>
        <p:grpSpPr>
          <a:xfrm>
            <a:off x="7181138" y="2573053"/>
            <a:ext cx="396086" cy="379298"/>
            <a:chOff x="3359303" y="1601759"/>
            <a:chExt cx="515593" cy="493740"/>
          </a:xfrm>
          <a:solidFill>
            <a:schemeClr val="bg1"/>
          </a:solidFill>
        </p:grpSpPr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2C38B61F-2D6A-AE5F-B4AC-5896980C6E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59303" y="1601759"/>
              <a:ext cx="515593" cy="376964"/>
            </a:xfrm>
            <a:custGeom>
              <a:avLst/>
              <a:gdLst/>
              <a:ahLst/>
              <a:cxnLst>
                <a:cxn ang="0">
                  <a:pos x="69" y="72"/>
                </a:cxn>
                <a:cxn ang="0">
                  <a:pos x="69" y="477"/>
                </a:cxn>
                <a:cxn ang="0">
                  <a:pos x="683" y="477"/>
                </a:cxn>
                <a:cxn ang="0">
                  <a:pos x="683" y="72"/>
                </a:cxn>
                <a:cxn ang="0">
                  <a:pos x="69" y="72"/>
                </a:cxn>
                <a:cxn ang="0">
                  <a:pos x="32" y="0"/>
                </a:cxn>
                <a:cxn ang="0">
                  <a:pos x="723" y="0"/>
                </a:cxn>
                <a:cxn ang="0">
                  <a:pos x="735" y="2"/>
                </a:cxn>
                <a:cxn ang="0">
                  <a:pos x="746" y="9"/>
                </a:cxn>
                <a:cxn ang="0">
                  <a:pos x="752" y="19"/>
                </a:cxn>
                <a:cxn ang="0">
                  <a:pos x="755" y="31"/>
                </a:cxn>
                <a:cxn ang="0">
                  <a:pos x="755" y="521"/>
                </a:cxn>
                <a:cxn ang="0">
                  <a:pos x="752" y="533"/>
                </a:cxn>
                <a:cxn ang="0">
                  <a:pos x="746" y="543"/>
                </a:cxn>
                <a:cxn ang="0">
                  <a:pos x="735" y="550"/>
                </a:cxn>
                <a:cxn ang="0">
                  <a:pos x="723" y="552"/>
                </a:cxn>
                <a:cxn ang="0">
                  <a:pos x="32" y="552"/>
                </a:cxn>
                <a:cxn ang="0">
                  <a:pos x="19" y="550"/>
                </a:cxn>
                <a:cxn ang="0">
                  <a:pos x="9" y="543"/>
                </a:cxn>
                <a:cxn ang="0">
                  <a:pos x="2" y="533"/>
                </a:cxn>
                <a:cxn ang="0">
                  <a:pos x="0" y="521"/>
                </a:cxn>
                <a:cxn ang="0">
                  <a:pos x="0" y="31"/>
                </a:cxn>
                <a:cxn ang="0">
                  <a:pos x="2" y="19"/>
                </a:cxn>
                <a:cxn ang="0">
                  <a:pos x="9" y="9"/>
                </a:cxn>
                <a:cxn ang="0">
                  <a:pos x="19" y="2"/>
                </a:cxn>
                <a:cxn ang="0">
                  <a:pos x="32" y="0"/>
                </a:cxn>
              </a:cxnLst>
              <a:rect l="0" t="0" r="r" b="b"/>
              <a:pathLst>
                <a:path w="755" h="552">
                  <a:moveTo>
                    <a:pt x="69" y="72"/>
                  </a:moveTo>
                  <a:lnTo>
                    <a:pt x="69" y="477"/>
                  </a:lnTo>
                  <a:lnTo>
                    <a:pt x="683" y="477"/>
                  </a:lnTo>
                  <a:lnTo>
                    <a:pt x="683" y="72"/>
                  </a:lnTo>
                  <a:lnTo>
                    <a:pt x="69" y="72"/>
                  </a:lnTo>
                  <a:close/>
                  <a:moveTo>
                    <a:pt x="32" y="0"/>
                  </a:moveTo>
                  <a:lnTo>
                    <a:pt x="723" y="0"/>
                  </a:lnTo>
                  <a:lnTo>
                    <a:pt x="735" y="2"/>
                  </a:lnTo>
                  <a:lnTo>
                    <a:pt x="746" y="9"/>
                  </a:lnTo>
                  <a:lnTo>
                    <a:pt x="752" y="19"/>
                  </a:lnTo>
                  <a:lnTo>
                    <a:pt x="755" y="31"/>
                  </a:lnTo>
                  <a:lnTo>
                    <a:pt x="755" y="521"/>
                  </a:lnTo>
                  <a:lnTo>
                    <a:pt x="752" y="533"/>
                  </a:lnTo>
                  <a:lnTo>
                    <a:pt x="746" y="543"/>
                  </a:lnTo>
                  <a:lnTo>
                    <a:pt x="735" y="550"/>
                  </a:lnTo>
                  <a:lnTo>
                    <a:pt x="723" y="552"/>
                  </a:lnTo>
                  <a:lnTo>
                    <a:pt x="32" y="552"/>
                  </a:lnTo>
                  <a:lnTo>
                    <a:pt x="19" y="550"/>
                  </a:lnTo>
                  <a:lnTo>
                    <a:pt x="9" y="543"/>
                  </a:lnTo>
                  <a:lnTo>
                    <a:pt x="2" y="533"/>
                  </a:lnTo>
                  <a:lnTo>
                    <a:pt x="0" y="521"/>
                  </a:lnTo>
                  <a:lnTo>
                    <a:pt x="0" y="31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9" y="2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BCB7F027-9C24-9DAE-FC7C-0DBF39D5E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9055" y="2012185"/>
              <a:ext cx="255406" cy="8331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74" y="0"/>
                </a:cxn>
                <a:cxn ang="0">
                  <a:pos x="358" y="30"/>
                </a:cxn>
                <a:cxn ang="0">
                  <a:pos x="338" y="56"/>
                </a:cxn>
                <a:cxn ang="0">
                  <a:pos x="314" y="79"/>
                </a:cxn>
                <a:cxn ang="0">
                  <a:pos x="286" y="97"/>
                </a:cxn>
                <a:cxn ang="0">
                  <a:pos x="255" y="111"/>
                </a:cxn>
                <a:cxn ang="0">
                  <a:pos x="223" y="119"/>
                </a:cxn>
                <a:cxn ang="0">
                  <a:pos x="187" y="122"/>
                </a:cxn>
                <a:cxn ang="0">
                  <a:pos x="152" y="119"/>
                </a:cxn>
                <a:cxn ang="0">
                  <a:pos x="119" y="111"/>
                </a:cxn>
                <a:cxn ang="0">
                  <a:pos x="89" y="97"/>
                </a:cxn>
                <a:cxn ang="0">
                  <a:pos x="60" y="79"/>
                </a:cxn>
                <a:cxn ang="0">
                  <a:pos x="37" y="56"/>
                </a:cxn>
                <a:cxn ang="0">
                  <a:pos x="16" y="30"/>
                </a:cxn>
                <a:cxn ang="0">
                  <a:pos x="0" y="0"/>
                </a:cxn>
              </a:cxnLst>
              <a:rect l="0" t="0" r="r" b="b"/>
              <a:pathLst>
                <a:path w="374" h="122">
                  <a:moveTo>
                    <a:pt x="0" y="0"/>
                  </a:moveTo>
                  <a:lnTo>
                    <a:pt x="374" y="0"/>
                  </a:lnTo>
                  <a:lnTo>
                    <a:pt x="358" y="30"/>
                  </a:lnTo>
                  <a:lnTo>
                    <a:pt x="338" y="56"/>
                  </a:lnTo>
                  <a:lnTo>
                    <a:pt x="314" y="79"/>
                  </a:lnTo>
                  <a:lnTo>
                    <a:pt x="286" y="97"/>
                  </a:lnTo>
                  <a:lnTo>
                    <a:pt x="255" y="111"/>
                  </a:lnTo>
                  <a:lnTo>
                    <a:pt x="223" y="119"/>
                  </a:lnTo>
                  <a:lnTo>
                    <a:pt x="187" y="122"/>
                  </a:lnTo>
                  <a:lnTo>
                    <a:pt x="152" y="119"/>
                  </a:lnTo>
                  <a:lnTo>
                    <a:pt x="119" y="111"/>
                  </a:lnTo>
                  <a:lnTo>
                    <a:pt x="89" y="97"/>
                  </a:lnTo>
                  <a:lnTo>
                    <a:pt x="60" y="79"/>
                  </a:lnTo>
                  <a:lnTo>
                    <a:pt x="37" y="56"/>
                  </a:lnTo>
                  <a:lnTo>
                    <a:pt x="16" y="3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" name="Freeform 16">
            <a:extLst>
              <a:ext uri="{FF2B5EF4-FFF2-40B4-BE49-F238E27FC236}">
                <a16:creationId xmlns:a16="http://schemas.microsoft.com/office/drawing/2014/main" id="{46DAB3A7-AC03-7552-6FF5-6819B13153A4}"/>
              </a:ext>
            </a:extLst>
          </p:cNvPr>
          <p:cNvSpPr>
            <a:spLocks/>
          </p:cNvSpPr>
          <p:nvPr/>
        </p:nvSpPr>
        <p:spPr bwMode="auto">
          <a:xfrm>
            <a:off x="9849329" y="2615684"/>
            <a:ext cx="356216" cy="221914"/>
          </a:xfrm>
          <a:custGeom>
            <a:avLst/>
            <a:gdLst/>
            <a:ahLst/>
            <a:cxnLst>
              <a:cxn ang="0">
                <a:pos x="418" y="0"/>
              </a:cxn>
              <a:cxn ang="0">
                <a:pos x="679" y="0"/>
              </a:cxn>
              <a:cxn ang="0">
                <a:pos x="679" y="257"/>
              </a:cxn>
              <a:cxn ang="0">
                <a:pos x="614" y="192"/>
              </a:cxn>
              <a:cxn ang="0">
                <a:pos x="387" y="423"/>
              </a:cxn>
              <a:cxn ang="0">
                <a:pos x="257" y="293"/>
              </a:cxn>
              <a:cxn ang="0">
                <a:pos x="127" y="423"/>
              </a:cxn>
              <a:cxn ang="0">
                <a:pos x="0" y="290"/>
              </a:cxn>
              <a:cxn ang="0">
                <a:pos x="257" y="34"/>
              </a:cxn>
              <a:cxn ang="0">
                <a:pos x="387" y="162"/>
              </a:cxn>
              <a:cxn ang="0">
                <a:pos x="482" y="68"/>
              </a:cxn>
              <a:cxn ang="0">
                <a:pos x="418" y="0"/>
              </a:cxn>
            </a:cxnLst>
            <a:rect l="0" t="0" r="r" b="b"/>
            <a:pathLst>
              <a:path w="679" h="423">
                <a:moveTo>
                  <a:pt x="418" y="0"/>
                </a:moveTo>
                <a:lnTo>
                  <a:pt x="679" y="0"/>
                </a:lnTo>
                <a:lnTo>
                  <a:pt x="679" y="257"/>
                </a:lnTo>
                <a:lnTo>
                  <a:pt x="614" y="192"/>
                </a:lnTo>
                <a:lnTo>
                  <a:pt x="387" y="423"/>
                </a:lnTo>
                <a:lnTo>
                  <a:pt x="257" y="293"/>
                </a:lnTo>
                <a:lnTo>
                  <a:pt x="127" y="423"/>
                </a:lnTo>
                <a:lnTo>
                  <a:pt x="0" y="290"/>
                </a:lnTo>
                <a:lnTo>
                  <a:pt x="257" y="34"/>
                </a:lnTo>
                <a:lnTo>
                  <a:pt x="387" y="162"/>
                </a:lnTo>
                <a:lnTo>
                  <a:pt x="482" y="68"/>
                </a:lnTo>
                <a:lnTo>
                  <a:pt x="41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96252C9-9360-CB26-36C3-97BF0C5E22E3}"/>
              </a:ext>
            </a:extLst>
          </p:cNvPr>
          <p:cNvSpPr txBox="1"/>
          <p:nvPr/>
        </p:nvSpPr>
        <p:spPr>
          <a:xfrm>
            <a:off x="992738" y="3646589"/>
            <a:ext cx="22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Discover &amp; Plan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D16186-9F74-9336-F3E5-943A88DCD7D1}"/>
              </a:ext>
            </a:extLst>
          </p:cNvPr>
          <p:cNvSpPr txBox="1"/>
          <p:nvPr/>
        </p:nvSpPr>
        <p:spPr>
          <a:xfrm>
            <a:off x="992738" y="4117981"/>
            <a:ext cx="2201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89D8DF-9AF7-4772-F8C9-035C0DA71825}"/>
              </a:ext>
            </a:extLst>
          </p:cNvPr>
          <p:cNvSpPr txBox="1"/>
          <p:nvPr/>
        </p:nvSpPr>
        <p:spPr>
          <a:xfrm>
            <a:off x="3630835" y="3646589"/>
            <a:ext cx="22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Organize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EEDC814-B191-04F3-E661-1059F9073486}"/>
              </a:ext>
            </a:extLst>
          </p:cNvPr>
          <p:cNvSpPr txBox="1"/>
          <p:nvPr/>
        </p:nvSpPr>
        <p:spPr>
          <a:xfrm>
            <a:off x="3630835" y="4117981"/>
            <a:ext cx="2201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ED27423-3C19-58B4-9482-82AE324F1DBB}"/>
              </a:ext>
            </a:extLst>
          </p:cNvPr>
          <p:cNvSpPr txBox="1"/>
          <p:nvPr/>
        </p:nvSpPr>
        <p:spPr>
          <a:xfrm>
            <a:off x="6289951" y="3646589"/>
            <a:ext cx="22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Build &amp; Deploy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0D5F65-CBB2-ED39-B2D0-2598DB2745E0}"/>
              </a:ext>
            </a:extLst>
          </p:cNvPr>
          <p:cNvSpPr txBox="1"/>
          <p:nvPr/>
        </p:nvSpPr>
        <p:spPr>
          <a:xfrm>
            <a:off x="6289951" y="4117981"/>
            <a:ext cx="2201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B13E38-0856-9273-3634-8B35B8A52F4B}"/>
              </a:ext>
            </a:extLst>
          </p:cNvPr>
          <p:cNvSpPr txBox="1"/>
          <p:nvPr/>
        </p:nvSpPr>
        <p:spPr>
          <a:xfrm>
            <a:off x="8928049" y="3646589"/>
            <a:ext cx="22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Grow &amp; Measure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AADA187-FDB0-A103-C4CC-529F823893A5}"/>
              </a:ext>
            </a:extLst>
          </p:cNvPr>
          <p:cNvSpPr txBox="1"/>
          <p:nvPr/>
        </p:nvSpPr>
        <p:spPr>
          <a:xfrm>
            <a:off x="8928049" y="4117981"/>
            <a:ext cx="2201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pic>
        <p:nvPicPr>
          <p:cNvPr id="36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422A50EC-80FC-5F90-776A-9D52738D4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1743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  <a:endParaRPr lang="en-IN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81D4D86-B0E8-F64E-56A1-E771B75CD597}"/>
              </a:ext>
            </a:extLst>
          </p:cNvPr>
          <p:cNvCxnSpPr/>
          <p:nvPr/>
        </p:nvCxnSpPr>
        <p:spPr>
          <a:xfrm>
            <a:off x="711923" y="3412827"/>
            <a:ext cx="10764979" cy="2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7B211677-3A17-4BE0-6A27-FAB70155DB5A}"/>
              </a:ext>
            </a:extLst>
          </p:cNvPr>
          <p:cNvSpPr/>
          <p:nvPr/>
        </p:nvSpPr>
        <p:spPr>
          <a:xfrm>
            <a:off x="1226641" y="1427482"/>
            <a:ext cx="1029438" cy="10294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AD22B64-7726-77D1-117A-5BDC7595CDCF}"/>
              </a:ext>
            </a:extLst>
          </p:cNvPr>
          <p:cNvSpPr/>
          <p:nvPr/>
        </p:nvSpPr>
        <p:spPr>
          <a:xfrm>
            <a:off x="3403167" y="4368733"/>
            <a:ext cx="1029438" cy="10294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491BC8C-5AFE-8E67-6179-C1629BC35795}"/>
              </a:ext>
            </a:extLst>
          </p:cNvPr>
          <p:cNvSpPr/>
          <p:nvPr/>
        </p:nvSpPr>
        <p:spPr>
          <a:xfrm>
            <a:off x="5579693" y="1412776"/>
            <a:ext cx="1029438" cy="10294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23EF7FB7-26BA-B730-6342-FAE3C7976E3C}"/>
              </a:ext>
            </a:extLst>
          </p:cNvPr>
          <p:cNvSpPr/>
          <p:nvPr/>
        </p:nvSpPr>
        <p:spPr>
          <a:xfrm>
            <a:off x="9932745" y="1412776"/>
            <a:ext cx="1029438" cy="10294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04409A4-08E4-F85E-A170-6BE4695E300A}"/>
              </a:ext>
            </a:extLst>
          </p:cNvPr>
          <p:cNvSpPr/>
          <p:nvPr/>
        </p:nvSpPr>
        <p:spPr>
          <a:xfrm>
            <a:off x="1623710" y="3295177"/>
            <a:ext cx="235300" cy="235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1551851-6882-AEDC-21D5-6B1E7C4E0D1E}"/>
              </a:ext>
            </a:extLst>
          </p:cNvPr>
          <p:cNvSpPr/>
          <p:nvPr/>
        </p:nvSpPr>
        <p:spPr>
          <a:xfrm>
            <a:off x="3800236" y="3295177"/>
            <a:ext cx="235300" cy="235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1866898-74F9-30FB-4F86-B34E93E1F681}"/>
              </a:ext>
            </a:extLst>
          </p:cNvPr>
          <p:cNvSpPr/>
          <p:nvPr/>
        </p:nvSpPr>
        <p:spPr>
          <a:xfrm>
            <a:off x="5976762" y="3295177"/>
            <a:ext cx="235300" cy="235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16943E3-FACB-A43D-316C-339A07387A6E}"/>
              </a:ext>
            </a:extLst>
          </p:cNvPr>
          <p:cNvSpPr/>
          <p:nvPr/>
        </p:nvSpPr>
        <p:spPr>
          <a:xfrm>
            <a:off x="8153288" y="3295177"/>
            <a:ext cx="235300" cy="235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9C02FD8-C39C-8BA4-B7E4-B628EB771FE5}"/>
              </a:ext>
            </a:extLst>
          </p:cNvPr>
          <p:cNvSpPr/>
          <p:nvPr/>
        </p:nvSpPr>
        <p:spPr>
          <a:xfrm>
            <a:off x="10329814" y="3295177"/>
            <a:ext cx="235300" cy="235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B7CA5CA-67A2-8C7D-4E77-7306885921DB}"/>
              </a:ext>
            </a:extLst>
          </p:cNvPr>
          <p:cNvCxnSpPr/>
          <p:nvPr/>
        </p:nvCxnSpPr>
        <p:spPr>
          <a:xfrm rot="5400000">
            <a:off x="1381058" y="2876048"/>
            <a:ext cx="720606" cy="2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4C18CAD-1341-7EA9-DD72-CC5E7E3842B2}"/>
              </a:ext>
            </a:extLst>
          </p:cNvPr>
          <p:cNvCxnSpPr/>
          <p:nvPr/>
        </p:nvCxnSpPr>
        <p:spPr>
          <a:xfrm rot="5400000">
            <a:off x="5734113" y="2876049"/>
            <a:ext cx="720606" cy="2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FAD89689-B0B6-980F-4A4C-B07DFBDB10F4}"/>
              </a:ext>
            </a:extLst>
          </p:cNvPr>
          <p:cNvSpPr txBox="1"/>
          <p:nvPr/>
        </p:nvSpPr>
        <p:spPr>
          <a:xfrm>
            <a:off x="1414964" y="1775223"/>
            <a:ext cx="63991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2022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2CD521E-87F5-E13D-7033-53FF2BF8C551}"/>
              </a:ext>
            </a:extLst>
          </p:cNvPr>
          <p:cNvSpPr txBox="1"/>
          <p:nvPr/>
        </p:nvSpPr>
        <p:spPr>
          <a:xfrm>
            <a:off x="5782721" y="1775223"/>
            <a:ext cx="63991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2024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09B7072-1773-891B-A177-B7D6CD60C800}"/>
              </a:ext>
            </a:extLst>
          </p:cNvPr>
          <p:cNvSpPr txBox="1"/>
          <p:nvPr/>
        </p:nvSpPr>
        <p:spPr>
          <a:xfrm>
            <a:off x="10121067" y="1775223"/>
            <a:ext cx="63991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2026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4DAFF3A-9F15-94CB-BC38-EE9D1E5E4E29}"/>
              </a:ext>
            </a:extLst>
          </p:cNvPr>
          <p:cNvCxnSpPr/>
          <p:nvPr/>
        </p:nvCxnSpPr>
        <p:spPr>
          <a:xfrm rot="5400000">
            <a:off x="10087167" y="2876051"/>
            <a:ext cx="720606" cy="2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D8689DC-9CFB-65ED-363C-D2B9563AEF95}"/>
              </a:ext>
            </a:extLst>
          </p:cNvPr>
          <p:cNvCxnSpPr/>
          <p:nvPr/>
        </p:nvCxnSpPr>
        <p:spPr>
          <a:xfrm rot="5400000">
            <a:off x="3542877" y="3948380"/>
            <a:ext cx="720606" cy="2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3FB53353-9437-8747-F2BD-B9D2575A18D1}"/>
              </a:ext>
            </a:extLst>
          </p:cNvPr>
          <p:cNvSpPr txBox="1"/>
          <p:nvPr/>
        </p:nvSpPr>
        <p:spPr>
          <a:xfrm>
            <a:off x="3591489" y="4716474"/>
            <a:ext cx="63991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2023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F071BF0-ACF5-4BB8-64E9-C17E2B3A01D8}"/>
              </a:ext>
            </a:extLst>
          </p:cNvPr>
          <p:cNvSpPr/>
          <p:nvPr/>
        </p:nvSpPr>
        <p:spPr>
          <a:xfrm>
            <a:off x="7756219" y="4368733"/>
            <a:ext cx="1029438" cy="10294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04263DC-F462-D04B-BCDE-A51182190F05}"/>
              </a:ext>
            </a:extLst>
          </p:cNvPr>
          <p:cNvCxnSpPr/>
          <p:nvPr/>
        </p:nvCxnSpPr>
        <p:spPr>
          <a:xfrm rot="5400000">
            <a:off x="7895929" y="3948380"/>
            <a:ext cx="720606" cy="2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E1E5759E-6091-8052-ECBC-9833D7F64306}"/>
              </a:ext>
            </a:extLst>
          </p:cNvPr>
          <p:cNvSpPr txBox="1"/>
          <p:nvPr/>
        </p:nvSpPr>
        <p:spPr>
          <a:xfrm>
            <a:off x="7944541" y="4716474"/>
            <a:ext cx="63991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2025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D2DF40A-CD06-51CC-D5DE-3425D5693B7A}"/>
              </a:ext>
            </a:extLst>
          </p:cNvPr>
          <p:cNvSpPr txBox="1"/>
          <p:nvPr/>
        </p:nvSpPr>
        <p:spPr>
          <a:xfrm>
            <a:off x="598010" y="3841427"/>
            <a:ext cx="22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816CB3E-A9F9-47B7-0D5E-61A6582960D9}"/>
              </a:ext>
            </a:extLst>
          </p:cNvPr>
          <p:cNvSpPr txBox="1"/>
          <p:nvPr/>
        </p:nvSpPr>
        <p:spPr>
          <a:xfrm>
            <a:off x="598010" y="4285523"/>
            <a:ext cx="22816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4C17C80-A161-A1DC-B3F6-F004E487485D}"/>
              </a:ext>
            </a:extLst>
          </p:cNvPr>
          <p:cNvSpPr txBox="1"/>
          <p:nvPr/>
        </p:nvSpPr>
        <p:spPr>
          <a:xfrm>
            <a:off x="4951645" y="3841427"/>
            <a:ext cx="22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00AFE39-713B-14E7-B879-B1206D8393BC}"/>
              </a:ext>
            </a:extLst>
          </p:cNvPr>
          <p:cNvSpPr txBox="1"/>
          <p:nvPr/>
        </p:nvSpPr>
        <p:spPr>
          <a:xfrm>
            <a:off x="4951645" y="4285523"/>
            <a:ext cx="22816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0408A87-46DA-EEB0-E165-1A6BA972C835}"/>
              </a:ext>
            </a:extLst>
          </p:cNvPr>
          <p:cNvSpPr txBox="1"/>
          <p:nvPr/>
        </p:nvSpPr>
        <p:spPr>
          <a:xfrm>
            <a:off x="9305280" y="3841427"/>
            <a:ext cx="22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4649DB5-5F0E-D34D-BBC0-81940CF00DD1}"/>
              </a:ext>
            </a:extLst>
          </p:cNvPr>
          <p:cNvSpPr txBox="1"/>
          <p:nvPr/>
        </p:nvSpPr>
        <p:spPr>
          <a:xfrm>
            <a:off x="9305280" y="4285523"/>
            <a:ext cx="22816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E1355AF-E16A-708D-1B74-995444146CDD}"/>
              </a:ext>
            </a:extLst>
          </p:cNvPr>
          <p:cNvSpPr txBox="1"/>
          <p:nvPr/>
        </p:nvSpPr>
        <p:spPr>
          <a:xfrm>
            <a:off x="2768004" y="1794263"/>
            <a:ext cx="22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00EFE94-2B3E-6ED2-F6C7-28336361E39F}"/>
              </a:ext>
            </a:extLst>
          </p:cNvPr>
          <p:cNvSpPr txBox="1"/>
          <p:nvPr/>
        </p:nvSpPr>
        <p:spPr>
          <a:xfrm>
            <a:off x="2768004" y="2238359"/>
            <a:ext cx="22816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DDF8E95-87D5-3D83-8BBE-B07551698E3D}"/>
              </a:ext>
            </a:extLst>
          </p:cNvPr>
          <p:cNvSpPr txBox="1"/>
          <p:nvPr/>
        </p:nvSpPr>
        <p:spPr>
          <a:xfrm>
            <a:off x="7107992" y="1794263"/>
            <a:ext cx="22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Sample Text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7A8B113-AD12-0E1A-ED98-7B1B3A20CFDA}"/>
              </a:ext>
            </a:extLst>
          </p:cNvPr>
          <p:cNvSpPr txBox="1"/>
          <p:nvPr/>
        </p:nvSpPr>
        <p:spPr>
          <a:xfrm>
            <a:off x="7107992" y="2238359"/>
            <a:ext cx="22816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pic>
        <p:nvPicPr>
          <p:cNvPr id="40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A562CBD6-399B-55BF-8F8B-7932AC67D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9074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1FDC5-939B-9E09-A620-B6800A57C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slidemodel.com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392E26-873B-3E05-1CF4-9547D7322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2381D1-029F-055C-9103-899907970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Chart</a:t>
            </a:r>
            <a:endParaRPr lang="en-IN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F602154-D4EB-707A-8349-F166F6D064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1523532"/>
              </p:ext>
            </p:extLst>
          </p:nvPr>
        </p:nvGraphicFramePr>
        <p:xfrm>
          <a:off x="552893" y="1517422"/>
          <a:ext cx="6539509" cy="41438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44FABC26-5ECF-9AAB-5E65-37F4D65A2DEC}"/>
              </a:ext>
            </a:extLst>
          </p:cNvPr>
          <p:cNvSpPr/>
          <p:nvPr/>
        </p:nvSpPr>
        <p:spPr>
          <a:xfrm>
            <a:off x="8059492" y="1367212"/>
            <a:ext cx="621001" cy="62100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9BD8EA-089E-3407-20C3-164172D6ACEC}"/>
              </a:ext>
            </a:extLst>
          </p:cNvPr>
          <p:cNvSpPr txBox="1"/>
          <p:nvPr/>
        </p:nvSpPr>
        <p:spPr>
          <a:xfrm>
            <a:off x="8907564" y="1416102"/>
            <a:ext cx="2520280" cy="52322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E435781-CB5A-DE9D-EF3B-FD4780C7E002}"/>
              </a:ext>
            </a:extLst>
          </p:cNvPr>
          <p:cNvSpPr/>
          <p:nvPr/>
        </p:nvSpPr>
        <p:spPr>
          <a:xfrm>
            <a:off x="8059492" y="2434012"/>
            <a:ext cx="621001" cy="62100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F70784-0B2D-12DD-FC5F-84077CF0763A}"/>
              </a:ext>
            </a:extLst>
          </p:cNvPr>
          <p:cNvSpPr txBox="1"/>
          <p:nvPr/>
        </p:nvSpPr>
        <p:spPr>
          <a:xfrm>
            <a:off x="8907564" y="2482902"/>
            <a:ext cx="2520280" cy="52322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04D368-58F5-A0CB-DB0C-517D20925D55}"/>
              </a:ext>
            </a:extLst>
          </p:cNvPr>
          <p:cNvSpPr/>
          <p:nvPr/>
        </p:nvSpPr>
        <p:spPr>
          <a:xfrm>
            <a:off x="8059492" y="3500812"/>
            <a:ext cx="621001" cy="62100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B930C7-455C-19F7-F47B-231A369B76A6}"/>
              </a:ext>
            </a:extLst>
          </p:cNvPr>
          <p:cNvSpPr txBox="1"/>
          <p:nvPr/>
        </p:nvSpPr>
        <p:spPr>
          <a:xfrm>
            <a:off x="8907564" y="3549702"/>
            <a:ext cx="2520280" cy="52322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5B2355B-F7FA-FFED-B233-91B3DCF8C14F}"/>
              </a:ext>
            </a:extLst>
          </p:cNvPr>
          <p:cNvSpPr/>
          <p:nvPr/>
        </p:nvSpPr>
        <p:spPr>
          <a:xfrm>
            <a:off x="8059492" y="4567612"/>
            <a:ext cx="621001" cy="62100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58145A-4F79-99AA-496D-22BAC8FA4CD3}"/>
              </a:ext>
            </a:extLst>
          </p:cNvPr>
          <p:cNvSpPr txBox="1"/>
          <p:nvPr/>
        </p:nvSpPr>
        <p:spPr>
          <a:xfrm>
            <a:off x="8907564" y="4616502"/>
            <a:ext cx="2520280" cy="52322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is a sample text. Insert your desired text here.</a:t>
            </a:r>
          </a:p>
        </p:txBody>
      </p:sp>
      <p:pic>
        <p:nvPicPr>
          <p:cNvPr id="23" name="Picture 2" descr="E:\cloud\drive\websites\slidemodel\psd\logo-slidemodel-black.png">
            <a:extLst>
              <a:ext uri="{FF2B5EF4-FFF2-40B4-BE49-F238E27FC236}">
                <a16:creationId xmlns:a16="http://schemas.microsoft.com/office/drawing/2014/main" id="{49CC3953-4D52-8E28-5A2D-E210121EB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56" y="6122528"/>
            <a:ext cx="1872208" cy="54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Graphic 24" descr="Rocket with solid fill">
            <a:extLst>
              <a:ext uri="{FF2B5EF4-FFF2-40B4-BE49-F238E27FC236}">
                <a16:creationId xmlns:a16="http://schemas.microsoft.com/office/drawing/2014/main" id="{B03B2C72-9E4E-D5B2-FB35-A5E0CFA2759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21144" y="1528864"/>
            <a:ext cx="297696" cy="297696"/>
          </a:xfrm>
          <a:prstGeom prst="rect">
            <a:avLst/>
          </a:prstGeom>
        </p:spPr>
      </p:pic>
      <p:pic>
        <p:nvPicPr>
          <p:cNvPr id="26" name="Graphic 25" descr="Rocket with solid fill">
            <a:extLst>
              <a:ext uri="{FF2B5EF4-FFF2-40B4-BE49-F238E27FC236}">
                <a16:creationId xmlns:a16="http://schemas.microsoft.com/office/drawing/2014/main" id="{9A8D219A-62E5-12C5-FDAC-791198E639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21144" y="2597500"/>
            <a:ext cx="297696" cy="297696"/>
          </a:xfrm>
          <a:prstGeom prst="rect">
            <a:avLst/>
          </a:prstGeom>
        </p:spPr>
      </p:pic>
      <p:pic>
        <p:nvPicPr>
          <p:cNvPr id="27" name="Graphic 26" descr="Rocket with solid fill">
            <a:extLst>
              <a:ext uri="{FF2B5EF4-FFF2-40B4-BE49-F238E27FC236}">
                <a16:creationId xmlns:a16="http://schemas.microsoft.com/office/drawing/2014/main" id="{91C2269B-C130-F9B9-C5E5-6CC9D6291B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21144" y="3651447"/>
            <a:ext cx="297696" cy="297696"/>
          </a:xfrm>
          <a:prstGeom prst="rect">
            <a:avLst/>
          </a:prstGeom>
        </p:spPr>
      </p:pic>
      <p:pic>
        <p:nvPicPr>
          <p:cNvPr id="28" name="Graphic 27" descr="Rocket with solid fill">
            <a:extLst>
              <a:ext uri="{FF2B5EF4-FFF2-40B4-BE49-F238E27FC236}">
                <a16:creationId xmlns:a16="http://schemas.microsoft.com/office/drawing/2014/main" id="{37E846E8-B14C-6B88-E058-CEBD766A5B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21144" y="4731100"/>
            <a:ext cx="297696" cy="29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130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64">
      <a:dk1>
        <a:sysClr val="windowText" lastClr="000000"/>
      </a:dk1>
      <a:lt1>
        <a:sysClr val="window" lastClr="FFFFFF"/>
      </a:lt1>
      <a:dk2>
        <a:srgbClr val="012657"/>
      </a:dk2>
      <a:lt2>
        <a:srgbClr val="EEECE1"/>
      </a:lt2>
      <a:accent1>
        <a:srgbClr val="012657"/>
      </a:accent1>
      <a:accent2>
        <a:srgbClr val="036AF9"/>
      </a:accent2>
      <a:accent3>
        <a:srgbClr val="FCAEFA"/>
      </a:accent3>
      <a:accent4>
        <a:srgbClr val="5FB7A2"/>
      </a:accent4>
      <a:accent5>
        <a:srgbClr val="3081AC"/>
      </a:accent5>
      <a:accent6>
        <a:srgbClr val="A5A5A5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SlideModelTheme-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5969</TotalTime>
  <Words>960</Words>
  <Application>Microsoft Office PowerPoint</Application>
  <PresentationFormat>Custom</PresentationFormat>
  <Paragraphs>152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Black</vt:lpstr>
      <vt:lpstr>Calibri</vt:lpstr>
      <vt:lpstr>Segoe UI</vt:lpstr>
      <vt:lpstr>Office Theme</vt:lpstr>
      <vt:lpstr>1_Office Theme</vt:lpstr>
      <vt:lpstr>FREE AQUARELLE</vt:lpstr>
      <vt:lpstr>Our Team</vt:lpstr>
      <vt:lpstr>Global Services</vt:lpstr>
      <vt:lpstr>Global Services</vt:lpstr>
      <vt:lpstr>2 Columns Sample Slide</vt:lpstr>
      <vt:lpstr>3 Columns Sample Slide</vt:lpstr>
      <vt:lpstr>Work Process Sample</vt:lpstr>
      <vt:lpstr>Timeline</vt:lpstr>
      <vt:lpstr>Line Chart</vt:lpstr>
      <vt:lpstr>Line Chart</vt:lpstr>
      <vt:lpstr>Pie Chart</vt:lpstr>
      <vt:lpstr>Bar Chart</vt:lpstr>
      <vt:lpstr>Our Global Reach</vt:lpstr>
      <vt:lpstr>Testimonial Sample Slide</vt:lpstr>
      <vt:lpstr>THANK YOU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Julian</dc:creator>
  <cp:lastModifiedBy>Home</cp:lastModifiedBy>
  <cp:revision>124</cp:revision>
  <dcterms:created xsi:type="dcterms:W3CDTF">2013-09-12T13:05:01Z</dcterms:created>
  <dcterms:modified xsi:type="dcterms:W3CDTF">2022-07-27T10:56:08Z</dcterms:modified>
</cp:coreProperties>
</file>

<file path=docProps/thumbnail.jpeg>
</file>